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73" r:id="rId4"/>
    <p:sldId id="274" r:id="rId5"/>
    <p:sldId id="281" r:id="rId6"/>
    <p:sldId id="275" r:id="rId7"/>
    <p:sldId id="282" r:id="rId8"/>
    <p:sldId id="277" r:id="rId9"/>
    <p:sldId id="276" r:id="rId10"/>
    <p:sldId id="283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73"/>
            <p14:sldId id="274"/>
            <p14:sldId id="281"/>
            <p14:sldId id="275"/>
            <p14:sldId id="282"/>
            <p14:sldId id="277"/>
            <p14:sldId id="276"/>
            <p14:sldId id="283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24"/>
    <p:restoredTop sz="94915" autoAdjust="0"/>
  </p:normalViewPr>
  <p:slideViewPr>
    <p:cSldViewPr snapToGrid="0">
      <p:cViewPr>
        <p:scale>
          <a:sx n="60" d="100"/>
          <a:sy n="60" d="100"/>
        </p:scale>
        <p:origin x="2130" y="1068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7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68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49.png"/><Relationship Id="rId3" Type="http://schemas.openxmlformats.org/officeDocument/2006/relationships/image" Target="../media/image44.png"/><Relationship Id="rId21" Type="http://schemas.openxmlformats.org/officeDocument/2006/relationships/image" Target="../media/image52.png"/><Relationship Id="rId7" Type="http://schemas.openxmlformats.org/officeDocument/2006/relationships/image" Target="../media/image5.png"/><Relationship Id="rId12" Type="http://schemas.openxmlformats.org/officeDocument/2006/relationships/image" Target="../media/image24.png"/><Relationship Id="rId17" Type="http://schemas.openxmlformats.org/officeDocument/2006/relationships/image" Target="../media/image48.png"/><Relationship Id="rId2" Type="http://schemas.openxmlformats.org/officeDocument/2006/relationships/image" Target="../media/image55.png"/><Relationship Id="rId16" Type="http://schemas.openxmlformats.org/officeDocument/2006/relationships/image" Target="../media/image47.png"/><Relationship Id="rId20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10.png"/><Relationship Id="rId24" Type="http://schemas.openxmlformats.org/officeDocument/2006/relationships/image" Target="../media/image54.png"/><Relationship Id="rId5" Type="http://schemas.openxmlformats.org/officeDocument/2006/relationships/image" Target="../media/image4.png"/><Relationship Id="rId15" Type="http://schemas.openxmlformats.org/officeDocument/2006/relationships/image" Target="../media/image27.png"/><Relationship Id="rId23" Type="http://schemas.openxmlformats.org/officeDocument/2006/relationships/image" Target="../media/image53.png"/><Relationship Id="rId10" Type="http://schemas.openxmlformats.org/officeDocument/2006/relationships/image" Target="../media/image46.png"/><Relationship Id="rId19" Type="http://schemas.openxmlformats.org/officeDocument/2006/relationships/image" Target="../media/image50.png"/><Relationship Id="rId4" Type="http://schemas.openxmlformats.org/officeDocument/2006/relationships/image" Target="../media/image45.png"/><Relationship Id="rId9" Type="http://schemas.openxmlformats.org/officeDocument/2006/relationships/image" Target="../media/image8.png"/><Relationship Id="rId14" Type="http://schemas.openxmlformats.org/officeDocument/2006/relationships/image" Target="../media/image28.png"/><Relationship Id="rId22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4.png"/><Relationship Id="rId18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8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10.png"/><Relationship Id="rId5" Type="http://schemas.openxmlformats.org/officeDocument/2006/relationships/image" Target="../media/image20.png"/><Relationship Id="rId15" Type="http://schemas.openxmlformats.org/officeDocument/2006/relationships/image" Target="../media/image26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4.png"/><Relationship Id="rId18" Type="http://schemas.openxmlformats.org/officeDocument/2006/relationships/image" Target="../media/image31.png"/><Relationship Id="rId3" Type="http://schemas.openxmlformats.org/officeDocument/2006/relationships/image" Target="../media/image30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8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10.png"/><Relationship Id="rId5" Type="http://schemas.openxmlformats.org/officeDocument/2006/relationships/image" Target="../media/image20.png"/><Relationship Id="rId15" Type="http://schemas.openxmlformats.org/officeDocument/2006/relationships/image" Target="../media/image26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13" Type="http://schemas.openxmlformats.org/officeDocument/2006/relationships/image" Target="../media/image24.png"/><Relationship Id="rId18" Type="http://schemas.openxmlformats.org/officeDocument/2006/relationships/image" Target="../media/image32.png"/><Relationship Id="rId3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23.png"/><Relationship Id="rId17" Type="http://schemas.openxmlformats.org/officeDocument/2006/relationships/image" Target="../media/image28.png"/><Relationship Id="rId2" Type="http://schemas.openxmlformats.org/officeDocument/2006/relationships/image" Target="../media/image18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10.png"/><Relationship Id="rId5" Type="http://schemas.openxmlformats.org/officeDocument/2006/relationships/image" Target="../media/image20.png"/><Relationship Id="rId15" Type="http://schemas.openxmlformats.org/officeDocument/2006/relationships/image" Target="../media/image26.png"/><Relationship Id="rId10" Type="http://schemas.openxmlformats.org/officeDocument/2006/relationships/image" Target="../media/image9.png"/><Relationship Id="rId4" Type="http://schemas.openxmlformats.org/officeDocument/2006/relationships/image" Target="../media/image4.png"/><Relationship Id="rId9" Type="http://schemas.openxmlformats.org/officeDocument/2006/relationships/image" Target="../media/image8.png"/><Relationship Id="rId1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37.png"/><Relationship Id="rId18" Type="http://schemas.openxmlformats.org/officeDocument/2006/relationships/image" Target="../media/image42.png"/><Relationship Id="rId3" Type="http://schemas.openxmlformats.org/officeDocument/2006/relationships/image" Target="../media/image34.png"/><Relationship Id="rId7" Type="http://schemas.openxmlformats.org/officeDocument/2006/relationships/image" Target="../media/image9.png"/><Relationship Id="rId12" Type="http://schemas.openxmlformats.org/officeDocument/2006/relationships/image" Target="../media/image36.png"/><Relationship Id="rId17" Type="http://schemas.openxmlformats.org/officeDocument/2006/relationships/image" Target="../media/image41.png"/><Relationship Id="rId2" Type="http://schemas.openxmlformats.org/officeDocument/2006/relationships/image" Target="../media/image33.png"/><Relationship Id="rId16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25.png"/><Relationship Id="rId5" Type="http://schemas.openxmlformats.org/officeDocument/2006/relationships/image" Target="../media/image4.png"/><Relationship Id="rId15" Type="http://schemas.openxmlformats.org/officeDocument/2006/relationships/image" Target="../media/image39.png"/><Relationship Id="rId10" Type="http://schemas.openxmlformats.org/officeDocument/2006/relationships/image" Target="../media/image24.png"/><Relationship Id="rId4" Type="http://schemas.openxmlformats.org/officeDocument/2006/relationships/image" Target="../media/image35.png"/><Relationship Id="rId9" Type="http://schemas.openxmlformats.org/officeDocument/2006/relationships/image" Target="../media/image23.png"/><Relationship Id="rId14" Type="http://schemas.openxmlformats.org/officeDocument/2006/relationships/image" Target="../media/image3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25.png"/><Relationship Id="rId18" Type="http://schemas.openxmlformats.org/officeDocument/2006/relationships/image" Target="../media/image49.png"/><Relationship Id="rId3" Type="http://schemas.openxmlformats.org/officeDocument/2006/relationships/image" Target="../media/image44.png"/><Relationship Id="rId21" Type="http://schemas.openxmlformats.org/officeDocument/2006/relationships/image" Target="../media/image52.png"/><Relationship Id="rId7" Type="http://schemas.openxmlformats.org/officeDocument/2006/relationships/image" Target="../media/image5.png"/><Relationship Id="rId12" Type="http://schemas.openxmlformats.org/officeDocument/2006/relationships/image" Target="../media/image24.png"/><Relationship Id="rId17" Type="http://schemas.openxmlformats.org/officeDocument/2006/relationships/image" Target="../media/image48.png"/><Relationship Id="rId2" Type="http://schemas.openxmlformats.org/officeDocument/2006/relationships/image" Target="../media/image43.png"/><Relationship Id="rId16" Type="http://schemas.openxmlformats.org/officeDocument/2006/relationships/image" Target="../media/image47.png"/><Relationship Id="rId20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11" Type="http://schemas.openxmlformats.org/officeDocument/2006/relationships/image" Target="../media/image10.png"/><Relationship Id="rId24" Type="http://schemas.openxmlformats.org/officeDocument/2006/relationships/image" Target="../media/image54.png"/><Relationship Id="rId5" Type="http://schemas.openxmlformats.org/officeDocument/2006/relationships/image" Target="../media/image4.png"/><Relationship Id="rId15" Type="http://schemas.openxmlformats.org/officeDocument/2006/relationships/image" Target="../media/image27.png"/><Relationship Id="rId23" Type="http://schemas.openxmlformats.org/officeDocument/2006/relationships/image" Target="../media/image53.png"/><Relationship Id="rId10" Type="http://schemas.openxmlformats.org/officeDocument/2006/relationships/image" Target="../media/image46.png"/><Relationship Id="rId19" Type="http://schemas.openxmlformats.org/officeDocument/2006/relationships/image" Target="../media/image50.png"/><Relationship Id="rId4" Type="http://schemas.openxmlformats.org/officeDocument/2006/relationships/image" Target="../media/image45.png"/><Relationship Id="rId9" Type="http://schemas.openxmlformats.org/officeDocument/2006/relationships/image" Target="../media/image8.png"/><Relationship Id="rId14" Type="http://schemas.openxmlformats.org/officeDocument/2006/relationships/image" Target="../media/image28.png"/><Relationship Id="rId22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706062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Real Functions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March 9,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Ch. 11, Sec. 1 (Epps)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BAD81-6101-A1A6-F270-73577108E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891DE-8707-8288-CA16-24CBA34A1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Decreasing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1713096C-F6B2-7EE3-BE89-0AA94F39C8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9556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decreasing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1713096C-F6B2-7EE3-BE89-0AA94F39C8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955675"/>
              </a:xfrm>
              <a:blipFill>
                <a:blip r:embed="rId2"/>
                <a:stretch>
                  <a:fillRect l="-1217" t="-10828" b="-7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9AE7025D-1230-CA9E-1285-288C1F9D8F76}"/>
              </a:ext>
            </a:extLst>
          </p:cNvPr>
          <p:cNvGrpSpPr/>
          <p:nvPr/>
        </p:nvGrpSpPr>
        <p:grpSpPr>
          <a:xfrm>
            <a:off x="838200" y="2916237"/>
            <a:ext cx="3128391" cy="3285174"/>
            <a:chOff x="3986784" y="1780474"/>
            <a:chExt cx="4295332" cy="451059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BC154E-33E2-48BE-3F3B-B7C8341F43FB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C618B555-1668-A3FA-D4C2-A73D621E797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2DD093E-5412-8C79-83C3-74DBBAAC62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16F55A1-9AF4-0D2E-5CA8-B1366F13EC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D3DF65D2-C1EF-FBA1-4290-177C463C0D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3774DAFC-520B-3568-E7CC-2E4B53ECF458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4FFC299-E223-3C45-8734-E5D1AA2E59EC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9E828CE-AA58-BF0D-2AA9-21E0F891D7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333ADBE-5686-2A2F-A091-735D2D3E3B9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B587561-D261-2DD4-87AD-31EC0CEFFD4D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5209EC2C-9558-460F-73E8-8EF911F951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D9FBCD41-411A-8724-0E15-217B3B7C4450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9E088466-617D-A0E8-C17C-00CA12F37FD4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B28F5CF-8CE3-7CD4-E6F9-786389957D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3025F8BA-A488-8FD5-50ED-7178F4CD9F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9B3138AC-72F4-5477-6961-188356B30B1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35E9F3B9-6D0B-EA6F-AE41-C991659C57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BCF17562-3607-0729-2A15-7B22B077555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2A328581-AE58-BD58-A62D-ADFC79EA3E0F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45FD6D3E-C6C3-08B1-7236-A277FB1DA80A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45FD6D3E-C6C3-08B1-7236-A277FB1DA8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96E0F238-E352-61F5-819C-090AAE408279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96E0F238-E352-61F5-819C-090AAE40827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A64F3382-4EDD-EDD0-A726-6E92721D3B34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A64F3382-4EDD-EDD0-A726-6E92721D3B3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2FEBE101-23D3-F4CC-FECE-7A1FE7AA6C66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9D83137D-15F8-6D16-E8AB-81B9A4FF1A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0D819C1-E531-2DB9-2AAA-C36D3D545924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E81909C-B29B-2D35-9661-BD001F6EAB0E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FF88A12D-2245-28FF-5E28-5113EA202D0E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122CA1F4-A379-A66F-6BBD-7A43B0A8F28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6720C6E6-4ADA-1C37-D211-57ACE1A7A4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E7040EF-DDDA-245C-23CA-95C61C3C3F6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930E9431-1EE1-3B21-2BC9-8E9CB49BF326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930E9431-1EE1-3B21-2BC9-8E9CB49BF3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A68BBB4F-0515-722A-5D86-FD79146790BC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A68BBB4F-0515-722A-5D86-FD79146790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7503CF0A-A8EF-112C-101B-507C374C690F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7503CF0A-A8EF-112C-101B-507C374C69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2E108119-34FC-9D44-F7AA-9CDBC102773B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2E108119-34FC-9D44-F7AA-9CDBC102773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853536C-F4D3-180C-B247-8E3FEAABC171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B853536C-F4D3-180C-B247-8E3FEAABC1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DF80FF5-A16B-720C-7631-160BF50EF59F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BDF80FF5-A16B-720C-7631-160BF50EF5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4286" r="-64286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5378AE93-248D-F488-9A16-D280B0D5606F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5378AE93-248D-F488-9A16-D280B0D5606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1FCB64F7-22CC-5086-53D4-44C6CC38F052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1FCB64F7-22CC-5086-53D4-44C6CC38F0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A7D63CC0-65DB-6743-E4F7-1C13DEB3E34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59C692AD-B14B-98ED-4545-51437A8E781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E2465E6-FEAD-D0EC-B6C6-04B2E873EE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2EA9FF4E-C17C-F477-8447-20198C8782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8727AD7-8F22-E3F2-628D-9BB0EAF664DC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0D1F9927-5AC5-DB29-7E3E-BBC02CF30762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F57584E9-5008-7F81-F4A6-67F852E7D72D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AA2E9F46-42FD-B95F-929B-93376045F9CC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286578D-DD08-B67F-E93F-BED62E11E14A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286578D-DD08-B67F-E93F-BED62E11E1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80601E64-BE7F-8B03-F2B2-149852C5BBAA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80601E64-BE7F-8B03-F2B2-149852C5BB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AD9A4E89-408A-118C-CDF1-C42C1E0B0BD6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AD9A4E89-408A-118C-CDF1-C42C1E0B0B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57077C86-C93C-E0CF-269B-6191B17DC09B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57077C86-C93C-E0CF-269B-6191B17DC09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26B25FE5-E20D-EF2F-862D-DC21DE18ADAE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26B25FE5-E20D-EF2F-862D-DC21DE18AD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1268562A-B474-1FAB-5B72-ECEB38005A83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1268562A-B474-1FAB-5B72-ECEB38005A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BA68952C-AAD7-452E-DD36-1BD0DF390446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BA68952C-AAD7-452E-DD36-1BD0DF39044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2D27C215-9170-DB91-D37E-C9B9117A38B5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2D27C215-9170-DB91-D37E-C9B9117A38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F5597528-AFA2-4C3A-1D1C-5E9C4235815E}"/>
              </a:ext>
            </a:extLst>
          </p:cNvPr>
          <p:cNvCxnSpPr>
            <a:cxnSpLocks/>
          </p:cNvCxnSpPr>
          <p:nvPr/>
        </p:nvCxnSpPr>
        <p:spPr>
          <a:xfrm>
            <a:off x="838200" y="3534295"/>
            <a:ext cx="3072063" cy="177163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B4EAB5E0-80C7-BA23-A1A7-67F164BBD8C1}"/>
              </a:ext>
            </a:extLst>
          </p:cNvPr>
          <p:cNvGrpSpPr/>
          <p:nvPr/>
        </p:nvGrpSpPr>
        <p:grpSpPr>
          <a:xfrm>
            <a:off x="4415396" y="2916237"/>
            <a:ext cx="3128391" cy="3285174"/>
            <a:chOff x="3986784" y="1780474"/>
            <a:chExt cx="4295332" cy="4510598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F941C4DE-EC0B-4481-03F4-4A650F86CA78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2351F7CD-0664-8F62-8F8E-A0F11EAD8C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9C5C6F30-4E80-A1F2-AAED-FA09CDD962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8AD693F-0A78-73F1-181F-110C4561ACA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E8407314-86A6-E19A-FBEB-1A31350E30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66C543B7-ADE3-5644-5E7B-2F09FAFB4B5A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E520C1B-3024-3CD1-12B9-AB34A88A38EC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193395A7-CB02-3A84-F554-995E07DC41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594537F7-F472-0B14-8BDB-004E7037FC7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BC66A1CC-E9E3-3195-E5CC-C22C575736EB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AFD675C5-CFAA-5190-E7FD-F3F894DA888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CA49472A-4BD4-BF87-8132-0502ECB10178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8F06938C-C648-D8E1-6E3B-DBF337C1B502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E7080C5E-5F1B-B1ED-A2D3-C0B43103F08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BF390146-064F-E257-E3B5-5EA3891D8E4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ED79D1AC-B4B0-CA92-DDA9-B68D1B14A1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028A7274-F5D3-F5D7-941E-3CBE5EF942E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4C1DA7B5-A63B-1A5B-CCD9-59DE10BB5F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>
              <a:extLst>
                <a:ext uri="{FF2B5EF4-FFF2-40B4-BE49-F238E27FC236}">
                  <a16:creationId xmlns:a16="http://schemas.microsoft.com/office/drawing/2014/main" id="{F2D71ACD-F0C7-4C66-9AD0-1CB20AF5ADC3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15FCFC3D-3871-0E1D-21DA-24605875EAEC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15FCFC3D-3871-0E1D-21DA-24605875EA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C605984E-15F9-54BB-A203-608F243783F8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C605984E-15F9-54BB-A203-608F243783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59FA8E88-7D62-955F-09AE-01FAE5D7EBA1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59FA8E88-7D62-955F-09AE-01FAE5D7EB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8DDED731-494A-B3F5-EDF1-9844AF7830C3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528D9E1A-D5A7-CE49-7ABD-B12C4E7C9D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4AE21117-4235-ACBA-DB59-44D0849552A8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CB4D3FF8-0B5B-7E5C-6A3D-E83285020382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3F063330-E313-E11E-B4C1-88B2C2331429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CE4B9943-97B1-B74B-BE4D-78D399C75AE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D96898BB-D926-9E36-3FBE-92E9F3C4C1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C5552621-6EA2-39EA-AA81-E24DFC5E17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3CE8A1AF-8EA6-7A45-9801-E85D61689B8B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3CE8A1AF-8EA6-7A45-9801-E85D61689B8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FC8780D5-DB56-20D3-7E35-00E7ADC0520F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FC8780D5-DB56-20D3-7E35-00E7ADC0520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DEB75B5B-7D4B-58A3-371C-18A96620BE65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DEB75B5B-7D4B-58A3-371C-18A96620BE6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38CD48C2-589F-DFCC-69AC-76594AA6927D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38CD48C2-589F-DFCC-69AC-76594AA692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52A9F7EC-313E-F3FE-ADC3-7270256BA7A1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52A9F7EC-313E-F3FE-ADC3-7270256BA7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0D86059E-C707-B465-7C7E-232B14A981E6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0D86059E-C707-B465-7C7E-232B14A981E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9231" r="-76923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286EAF9F-1493-921B-56CB-564A072B1136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286EAF9F-1493-921B-56CB-564A072B113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A2A60F7F-0934-F492-2ED0-6DEB300C8FCF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A2A60F7F-0934-F492-2ED0-6DEB300C8F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9231" r="-76923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E081C077-8ED5-32CA-DADD-41963639C3C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AEE3E919-B374-6927-6579-0B10693038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7F3900D7-3FCF-6C6B-B50C-27ACB9370E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8791B8E0-343F-A67C-2A26-5A699CCA1A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30BBB5DF-1A80-E9C9-CD97-EFC33EDBFC9D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460CCDE1-8DDE-F2DB-3245-69308B87808D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E27E4178-A340-300D-5F33-1749561B412B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B1EC04AE-3348-363C-037F-05F2FCC31A6F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9F085132-A87C-BA4D-C7C6-A55FE1CC0C73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9F085132-A87C-BA4D-C7C6-A55FE1CC0C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000DCD93-5140-5AC1-A0F9-D66ACDA8FBB9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000DCD93-5140-5AC1-A0F9-D66ACDA8FBB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761053B3-86B5-D212-B98E-02E0118669BF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761053B3-86B5-D212-B98E-02E0118669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1D44A6BB-5FB9-AD71-1850-EF390647B23C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1D44A6BB-5FB9-AD71-1850-EF390647B2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FBAADD17-9F2B-F652-A17D-A68E076359AA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FBAADD17-9F2B-F652-A17D-A68E076359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9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7E744CF7-888E-47C1-A614-AE9383B2C21D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7E744CF7-888E-47C1-A614-AE9383B2C2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9E57CF4A-7F98-B3FF-3AB5-A2D3B2D8F8DC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9E57CF4A-7F98-B3FF-3AB5-A2D3B2D8F8D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CB76BB49-5286-47A5-3E6C-F91A687F3EBA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CB76BB49-5286-47A5-3E6C-F91A687F3E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7E5D49A6-1427-5B64-4A69-B673A03E7947}"/>
              </a:ext>
            </a:extLst>
          </p:cNvPr>
          <p:cNvCxnSpPr>
            <a:cxnSpLocks/>
            <a:stCxn id="10" idx="5"/>
          </p:cNvCxnSpPr>
          <p:nvPr/>
        </p:nvCxnSpPr>
        <p:spPr>
          <a:xfrm>
            <a:off x="7399421" y="6124074"/>
            <a:ext cx="109856" cy="415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3493DE02-5CCC-BF32-6355-7B974119B751}"/>
              </a:ext>
            </a:extLst>
          </p:cNvPr>
          <p:cNvGrpSpPr/>
          <p:nvPr/>
        </p:nvGrpSpPr>
        <p:grpSpPr>
          <a:xfrm>
            <a:off x="8070459" y="2916237"/>
            <a:ext cx="3128391" cy="3285174"/>
            <a:chOff x="3986784" y="1780474"/>
            <a:chExt cx="4295332" cy="4510598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AC446D20-80C1-DB8B-F288-095A33A8E420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DD295CE4-BA91-35F1-9492-94EEDB421F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31CE7CBB-8F3F-AF9E-216B-30B0BDD030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677A0D28-B943-6AD7-4AC2-8D3B0BF0D8A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B1AAAFC7-7F4C-DC7D-4082-9871DAC1789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88803362-0918-60D0-8ECC-1687E7191A92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B835331C-7561-4816-1A4C-D3B891732800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55E2E082-6E32-F48F-50FD-D7D03DDC6F9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59D3BFC2-9183-244F-4CE4-3F4521E040B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30E45FD1-39F2-E40E-A688-0994659A4D9C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212CD8D4-733D-F2A4-9BFB-D0EADD1184D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DA832218-DF85-4C13-BE27-A5C0764A5286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F4C0FE93-7E5F-150B-E469-AFD31338B53A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BB1F2A84-624E-DB28-C872-63C1B74B3F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13A87419-7EB6-273B-6B7C-71711E092D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5D7654D-99E3-0023-6F28-62CAA2B59E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BBAAD093-8611-9EA2-2BF5-DAFA6D39A6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>
              <a:extLst>
                <a:ext uri="{FF2B5EF4-FFF2-40B4-BE49-F238E27FC236}">
                  <a16:creationId xmlns:a16="http://schemas.microsoft.com/office/drawing/2014/main" id="{DB2113E9-FA31-9940-193A-354CFEF45FA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18AC921A-3059-81CC-1E20-5D411A6D5F7F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1" name="TextBox 230">
                  <a:extLst>
                    <a:ext uri="{FF2B5EF4-FFF2-40B4-BE49-F238E27FC236}">
                      <a16:creationId xmlns:a16="http://schemas.microsoft.com/office/drawing/2014/main" id="{100F74D2-C868-26E1-99EF-5D2E0FF42935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31" name="TextBox 230">
                  <a:extLst>
                    <a:ext uri="{FF2B5EF4-FFF2-40B4-BE49-F238E27FC236}">
                      <a16:creationId xmlns:a16="http://schemas.microsoft.com/office/drawing/2014/main" id="{100F74D2-C868-26E1-99EF-5D2E0FF4293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EC46D1B-C066-950E-8F35-D61A02ABA77D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EC46D1B-C066-950E-8F35-D61A02ABA77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21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74C86882-D7EB-75D9-55FF-EB02107C54A4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74C86882-D7EB-75D9-55FF-EB02107C54A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13A74C03-B820-10F8-9F1B-E0DD06D6C1D1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8B10534B-AF5A-F5D6-7125-6C2FF2D302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A473AE5A-9AF8-F0F9-14F0-FA4F8DA239FB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B9472016-A0C3-7065-0389-7308B6F47F5D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B34478DD-EB2F-2AFB-C1D4-4B306BC43FF0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6BD5DD9C-1515-FD6A-761D-B061CB90CAD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0AF6B52E-CE41-15F1-FAD1-A8511285A2A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883A478D-C8CF-3E13-7B6B-47AF331CA92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AE2F10EF-20E5-2F28-3A49-C4C28BFFDFBE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AE2F10EF-20E5-2F28-3A49-C4C28BFFDF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65EBFFF4-9D43-F167-88F2-5023D119BD9A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65EBFFF4-9D43-F167-88F2-5023D119BD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55C91DA6-CCB2-A4FC-BFD7-6D781EC8BE0A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55C91DA6-CCB2-A4FC-BFD7-6D781EC8BE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22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72DC46CB-33C5-340C-FD46-71887CECE21D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72DC46CB-33C5-340C-FD46-71887CECE21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22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3577D496-6141-E6B5-8F21-264C2BC04704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3577D496-6141-E6B5-8F21-264C2BC047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9231" r="-76923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D030CF8A-31B1-3369-B3C8-603BB4F00941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D030CF8A-31B1-3369-B3C8-603BB4F009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4286" r="-64286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8" name="TextBox 247">
                  <a:extLst>
                    <a:ext uri="{FF2B5EF4-FFF2-40B4-BE49-F238E27FC236}">
                      <a16:creationId xmlns:a16="http://schemas.microsoft.com/office/drawing/2014/main" id="{C3C65DEE-5CC8-6E75-1C9F-F0D295F45DEC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8" name="TextBox 247">
                  <a:extLst>
                    <a:ext uri="{FF2B5EF4-FFF2-40B4-BE49-F238E27FC236}">
                      <a16:creationId xmlns:a16="http://schemas.microsoft.com/office/drawing/2014/main" id="{C3C65DEE-5CC8-6E75-1C9F-F0D295F45D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9" name="TextBox 248">
                  <a:extLst>
                    <a:ext uri="{FF2B5EF4-FFF2-40B4-BE49-F238E27FC236}">
                      <a16:creationId xmlns:a16="http://schemas.microsoft.com/office/drawing/2014/main" id="{4243D0E4-0CAC-653B-2253-A986CBFA31A2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9" name="TextBox 248">
                  <a:extLst>
                    <a:ext uri="{FF2B5EF4-FFF2-40B4-BE49-F238E27FC236}">
                      <a16:creationId xmlns:a16="http://schemas.microsoft.com/office/drawing/2014/main" id="{4243D0E4-0CAC-653B-2253-A986CBFA31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1A7209B6-3544-36C7-3C16-52EF5AAAE2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93E70A65-17C1-E1DB-BE60-EFF16DDA5B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B9A4ED57-28B6-C1CC-C668-9ED24E67616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A4C19CF3-5F37-0291-3938-39F26B79081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A385B2B4-33E3-F836-0D9D-A3423BBA6220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21D0EEBB-F622-B801-79C9-EEF269826651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F75FD5A4-A2FA-AE02-C8C5-1B8BBECC93B7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93973777-1F43-03FA-1713-2C753633ACCC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9F2FCF72-0552-BBE5-E55D-C5058E9AC91F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9F2FCF72-0552-BBE5-E55D-C5058E9AC91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E41F0B2F-04D5-1EFE-8285-E60770F225CF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E41F0B2F-04D5-1EFE-8285-E60770F225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0" name="TextBox 259">
                  <a:extLst>
                    <a:ext uri="{FF2B5EF4-FFF2-40B4-BE49-F238E27FC236}">
                      <a16:creationId xmlns:a16="http://schemas.microsoft.com/office/drawing/2014/main" id="{1C098E34-C3EA-54C1-CB6D-FD02BCBBD67B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0" name="TextBox 259">
                  <a:extLst>
                    <a:ext uri="{FF2B5EF4-FFF2-40B4-BE49-F238E27FC236}">
                      <a16:creationId xmlns:a16="http://schemas.microsoft.com/office/drawing/2014/main" id="{1C098E34-C3EA-54C1-CB6D-FD02BCBBD67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1" name="TextBox 260">
                  <a:extLst>
                    <a:ext uri="{FF2B5EF4-FFF2-40B4-BE49-F238E27FC236}">
                      <a16:creationId xmlns:a16="http://schemas.microsoft.com/office/drawing/2014/main" id="{9D071764-3EBD-4D17-76D7-DB21B68B3EB4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1" name="TextBox 260">
                  <a:extLst>
                    <a:ext uri="{FF2B5EF4-FFF2-40B4-BE49-F238E27FC236}">
                      <a16:creationId xmlns:a16="http://schemas.microsoft.com/office/drawing/2014/main" id="{9D071764-3EBD-4D17-76D7-DB21B68B3EB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2" name="TextBox 261">
                  <a:extLst>
                    <a:ext uri="{FF2B5EF4-FFF2-40B4-BE49-F238E27FC236}">
                      <a16:creationId xmlns:a16="http://schemas.microsoft.com/office/drawing/2014/main" id="{A26513F4-2CB9-E85E-7CA9-325D0C50F180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2" name="TextBox 261">
                  <a:extLst>
                    <a:ext uri="{FF2B5EF4-FFF2-40B4-BE49-F238E27FC236}">
                      <a16:creationId xmlns:a16="http://schemas.microsoft.com/office/drawing/2014/main" id="{A26513F4-2CB9-E85E-7CA9-325D0C50F1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23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3" name="TextBox 262">
                  <a:extLst>
                    <a:ext uri="{FF2B5EF4-FFF2-40B4-BE49-F238E27FC236}">
                      <a16:creationId xmlns:a16="http://schemas.microsoft.com/office/drawing/2014/main" id="{BD3AF9A9-608C-9649-ACC4-51E2FC3536A9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3" name="TextBox 262">
                  <a:extLst>
                    <a:ext uri="{FF2B5EF4-FFF2-40B4-BE49-F238E27FC236}">
                      <a16:creationId xmlns:a16="http://schemas.microsoft.com/office/drawing/2014/main" id="{BD3AF9A9-608C-9649-ACC4-51E2FC3536A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id="{6CCE2598-53E8-4621-E34F-97CA2B89D26D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id="{6CCE2598-53E8-4621-E34F-97CA2B89D26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23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5" name="TextBox 264">
                  <a:extLst>
                    <a:ext uri="{FF2B5EF4-FFF2-40B4-BE49-F238E27FC236}">
                      <a16:creationId xmlns:a16="http://schemas.microsoft.com/office/drawing/2014/main" id="{CE6252E0-F7A4-EF8E-F536-9B46C185438E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5" name="TextBox 264">
                  <a:extLst>
                    <a:ext uri="{FF2B5EF4-FFF2-40B4-BE49-F238E27FC236}">
                      <a16:creationId xmlns:a16="http://schemas.microsoft.com/office/drawing/2014/main" id="{CE6252E0-F7A4-EF8E-F536-9B46C185438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24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6" name="TextBox 265">
            <a:extLst>
              <a:ext uri="{FF2B5EF4-FFF2-40B4-BE49-F238E27FC236}">
                <a16:creationId xmlns:a16="http://schemas.microsoft.com/office/drawing/2014/main" id="{E5D9F184-A149-2C02-DD8A-0623918085C4}"/>
              </a:ext>
            </a:extLst>
          </p:cNvPr>
          <p:cNvSpPr txBox="1"/>
          <p:nvPr/>
        </p:nvSpPr>
        <p:spPr>
          <a:xfrm>
            <a:off x="3662089" y="2703298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B6F61DDA-6BC8-328E-7528-5FA223153376}"/>
              </a:ext>
            </a:extLst>
          </p:cNvPr>
          <p:cNvSpPr txBox="1"/>
          <p:nvPr/>
        </p:nvSpPr>
        <p:spPr>
          <a:xfrm>
            <a:off x="7274598" y="2696178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3A5892D1-EEF2-A39C-226C-45C15AA1ADF8}"/>
              </a:ext>
            </a:extLst>
          </p:cNvPr>
          <p:cNvSpPr txBox="1"/>
          <p:nvPr/>
        </p:nvSpPr>
        <p:spPr>
          <a:xfrm>
            <a:off x="11002899" y="2920248"/>
            <a:ext cx="701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❌</a:t>
            </a:r>
            <a:endParaRPr lang="en-US" sz="2800" dirty="0"/>
          </a:p>
        </p:txBody>
      </p: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4497FBD5-D066-97E5-4C22-722D077E8FF9}"/>
              </a:ext>
            </a:extLst>
          </p:cNvPr>
          <p:cNvCxnSpPr>
            <a:cxnSpLocks/>
          </p:cNvCxnSpPr>
          <p:nvPr/>
        </p:nvCxnSpPr>
        <p:spPr>
          <a:xfrm flipH="1">
            <a:off x="8172450" y="4355432"/>
            <a:ext cx="1428750" cy="10261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B286DFDD-2009-FBEE-67DD-10DD3542C445}"/>
              </a:ext>
            </a:extLst>
          </p:cNvPr>
          <p:cNvCxnSpPr>
            <a:cxnSpLocks/>
          </p:cNvCxnSpPr>
          <p:nvPr/>
        </p:nvCxnSpPr>
        <p:spPr>
          <a:xfrm>
            <a:off x="9601200" y="4355432"/>
            <a:ext cx="1401699" cy="14167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605CA1C-B922-4AF1-D304-C33E37507B48}"/>
              </a:ext>
            </a:extLst>
          </p:cNvPr>
          <p:cNvSpPr/>
          <p:nvPr/>
        </p:nvSpPr>
        <p:spPr>
          <a:xfrm>
            <a:off x="5293895" y="3681663"/>
            <a:ext cx="2105526" cy="2442411"/>
          </a:xfrm>
          <a:custGeom>
            <a:avLst/>
            <a:gdLst>
              <a:gd name="csX0" fmla="*/ 0 w 2105526"/>
              <a:gd name="csY0" fmla="*/ 0 h 2442411"/>
              <a:gd name="csX1" fmla="*/ 866273 w 2105526"/>
              <a:gd name="csY1" fmla="*/ 288758 h 2442411"/>
              <a:gd name="csX2" fmla="*/ 1094873 w 2105526"/>
              <a:gd name="csY2" fmla="*/ 890337 h 2442411"/>
              <a:gd name="csX3" fmla="*/ 1335505 w 2105526"/>
              <a:gd name="csY3" fmla="*/ 1961148 h 2442411"/>
              <a:gd name="csX4" fmla="*/ 1756610 w 2105526"/>
              <a:gd name="csY4" fmla="*/ 2310063 h 2442411"/>
              <a:gd name="csX5" fmla="*/ 2105526 w 2105526"/>
              <a:gd name="csY5" fmla="*/ 2442411 h 2442411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2105526" h="2442411">
                <a:moveTo>
                  <a:pt x="0" y="0"/>
                </a:moveTo>
                <a:cubicBezTo>
                  <a:pt x="341897" y="70184"/>
                  <a:pt x="683794" y="140369"/>
                  <a:pt x="866273" y="288758"/>
                </a:cubicBezTo>
                <a:cubicBezTo>
                  <a:pt x="1048752" y="437148"/>
                  <a:pt x="1016668" y="611605"/>
                  <a:pt x="1094873" y="890337"/>
                </a:cubicBezTo>
                <a:cubicBezTo>
                  <a:pt x="1173078" y="1169069"/>
                  <a:pt x="1225215" y="1724527"/>
                  <a:pt x="1335505" y="1961148"/>
                </a:cubicBezTo>
                <a:cubicBezTo>
                  <a:pt x="1445795" y="2197769"/>
                  <a:pt x="1628273" y="2229853"/>
                  <a:pt x="1756610" y="2310063"/>
                </a:cubicBezTo>
                <a:cubicBezTo>
                  <a:pt x="1884947" y="2390274"/>
                  <a:pt x="1995236" y="2416342"/>
                  <a:pt x="2105526" y="244241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20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" grpId="0"/>
      <p:bldP spid="267" grpId="0"/>
      <p:bldP spid="269" grpId="0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Cartesian Plane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76796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Cartesian plane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or (2-d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real-valued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coordinate system) is a pictural representation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by setting up a one-to-one correspondence between ordered pairs of real numbers and points in a Euclidean plane.</a:t>
                </a:r>
                <a:endParaRPr lang="en-US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767967"/>
              </a:xfrm>
              <a:blipFill>
                <a:blip r:embed="rId2"/>
                <a:stretch>
                  <a:fillRect l="-1217" t="-5842" b="-1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1" name="Group 60">
            <a:extLst>
              <a:ext uri="{FF2B5EF4-FFF2-40B4-BE49-F238E27FC236}">
                <a16:creationId xmlns:a16="http://schemas.microsoft.com/office/drawing/2014/main" id="{DF789119-BBD2-464B-231B-C2F76F1C2A3F}"/>
              </a:ext>
            </a:extLst>
          </p:cNvPr>
          <p:cNvGrpSpPr/>
          <p:nvPr/>
        </p:nvGrpSpPr>
        <p:grpSpPr>
          <a:xfrm>
            <a:off x="4754880" y="3417796"/>
            <a:ext cx="2776790" cy="2907629"/>
            <a:chOff x="4754880" y="3417796"/>
            <a:chExt cx="2776790" cy="2907629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4E53EC2-7B98-B590-34EF-89229472373F}"/>
                </a:ext>
              </a:extLst>
            </p:cNvPr>
            <p:cNvSpPr/>
            <p:nvPr/>
          </p:nvSpPr>
          <p:spPr>
            <a:xfrm>
              <a:off x="4829556" y="3728529"/>
              <a:ext cx="2532888" cy="253288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D6245842-C9E9-DB9E-010D-55D4F1B41CEF}"/>
                </a:ext>
              </a:extLst>
            </p:cNvPr>
            <p:cNvCxnSpPr>
              <a:cxnSpLocks/>
            </p:cNvCxnSpPr>
            <p:nvPr/>
          </p:nvCxnSpPr>
          <p:spPr>
            <a:xfrm>
              <a:off x="6526382" y="3731371"/>
              <a:ext cx="0" cy="253288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29FA5966-CB59-D546-ACE5-7966CA0A5E87}"/>
                </a:ext>
              </a:extLst>
            </p:cNvPr>
            <p:cNvCxnSpPr>
              <a:cxnSpLocks/>
            </p:cNvCxnSpPr>
            <p:nvPr/>
          </p:nvCxnSpPr>
          <p:spPr>
            <a:xfrm>
              <a:off x="6973813" y="3728529"/>
              <a:ext cx="0" cy="253288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E87134DA-3752-6403-B2B3-7A432CE83701}"/>
                </a:ext>
              </a:extLst>
            </p:cNvPr>
            <p:cNvCxnSpPr>
              <a:cxnSpLocks/>
            </p:cNvCxnSpPr>
            <p:nvPr/>
          </p:nvCxnSpPr>
          <p:spPr>
            <a:xfrm>
              <a:off x="5205222" y="3728442"/>
              <a:ext cx="0" cy="253288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11B70305-FE19-5653-A2E9-0BC4D1065F24}"/>
                </a:ext>
              </a:extLst>
            </p:cNvPr>
            <p:cNvCxnSpPr>
              <a:cxnSpLocks/>
            </p:cNvCxnSpPr>
            <p:nvPr/>
          </p:nvCxnSpPr>
          <p:spPr>
            <a:xfrm>
              <a:off x="5680085" y="3734744"/>
              <a:ext cx="0" cy="2532888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C9450B7B-B138-4AC9-18EE-D7480BCD0E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29556" y="4563868"/>
              <a:ext cx="2532888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90D06B7F-E09E-175A-D138-A3DFEFF5175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29556" y="4095460"/>
              <a:ext cx="2532888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74236AAB-5443-73C4-F600-98770C52FD6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29556" y="5427661"/>
              <a:ext cx="2532888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A912F16B-F1D9-F889-0C50-B41C54F1F44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829556" y="5885086"/>
              <a:ext cx="2532888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CD9C0780-0A15-F6AB-E6E0-2A306B89A2F6}"/>
                </a:ext>
              </a:extLst>
            </p:cNvPr>
            <p:cNvCxnSpPr>
              <a:cxnSpLocks/>
            </p:cNvCxnSpPr>
            <p:nvPr/>
          </p:nvCxnSpPr>
          <p:spPr>
            <a:xfrm>
              <a:off x="4754880" y="4991512"/>
              <a:ext cx="2688336" cy="3461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34632496-41DF-11A7-F1FB-CA7A7C9C4BDA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3657600"/>
              <a:ext cx="0" cy="2667825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72CB649-0B5E-2C2B-B36E-A2F165FE7B11}"/>
                    </a:ext>
                  </a:extLst>
                </p:cNvPr>
                <p:cNvSpPr txBox="1"/>
                <p:nvPr/>
              </p:nvSpPr>
              <p:spPr>
                <a:xfrm>
                  <a:off x="7354762" y="4945345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72CB649-0B5E-2C2B-B36E-A2F165FE7B1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54762" y="4945345"/>
                  <a:ext cx="17690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20000" r="-1333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5C33341-3E09-8722-4884-3E90F89610A7}"/>
                    </a:ext>
                  </a:extLst>
                </p:cNvPr>
                <p:cNvSpPr txBox="1"/>
                <p:nvPr/>
              </p:nvSpPr>
              <p:spPr>
                <a:xfrm>
                  <a:off x="5955892" y="3417796"/>
                  <a:ext cx="18511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85C33341-3E09-8722-4884-3E90F89610A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55892" y="3417796"/>
                  <a:ext cx="185115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33333" t="-31111" r="-93333" b="-48889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A14BCD32-033D-7B32-A63B-28AD9A42D6B8}"/>
                    </a:ext>
                  </a:extLst>
                </p:cNvPr>
                <p:cNvSpPr txBox="1"/>
                <p:nvPr/>
              </p:nvSpPr>
              <p:spPr>
                <a:xfrm>
                  <a:off x="5972968" y="499151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A14BCD32-033D-7B32-A63B-28AD9A42D6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72968" y="499151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69A929A6-EFB0-C121-BF31-BFE263EDC88C}"/>
                </a:ext>
              </a:extLst>
            </p:cNvPr>
            <p:cNvCxnSpPr/>
            <p:nvPr/>
          </p:nvCxnSpPr>
          <p:spPr>
            <a:xfrm>
              <a:off x="6526382" y="492639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7E1B28D6-F480-D568-2D4F-DFE8C8F406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6223" y="456003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4F6B959D-24A8-B824-D3D3-54D6C7C4E264}"/>
                </a:ext>
              </a:extLst>
            </p:cNvPr>
            <p:cNvCxnSpPr/>
            <p:nvPr/>
          </p:nvCxnSpPr>
          <p:spPr>
            <a:xfrm>
              <a:off x="5678423" y="492639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B4E59618-1269-0385-5451-935A4EBE7D80}"/>
                </a:ext>
              </a:extLst>
            </p:cNvPr>
            <p:cNvCxnSpPr/>
            <p:nvPr/>
          </p:nvCxnSpPr>
          <p:spPr>
            <a:xfrm>
              <a:off x="5205222" y="492639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2BAF7B6C-3B1B-93D6-E811-27B764220DE9}"/>
                </a:ext>
              </a:extLst>
            </p:cNvPr>
            <p:cNvCxnSpPr/>
            <p:nvPr/>
          </p:nvCxnSpPr>
          <p:spPr>
            <a:xfrm>
              <a:off x="6973232" y="492661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D1E845C9-F07E-1AA3-BF58-A2B6D1B0D5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7546" y="409978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998A5D77-392C-FDDB-26AC-BF366E06554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6223" y="589200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E11CE2CC-8643-1989-06DA-BE5D901DE4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7546" y="543176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361AC24F-1B15-613F-237B-A44053D1ECAF}"/>
                    </a:ext>
                  </a:extLst>
                </p:cNvPr>
                <p:cNvSpPr txBox="1"/>
                <p:nvPr/>
              </p:nvSpPr>
              <p:spPr>
                <a:xfrm>
                  <a:off x="5542587" y="508384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0" name="TextBox 39">
                  <a:extLst>
                    <a:ext uri="{FF2B5EF4-FFF2-40B4-BE49-F238E27FC236}">
                      <a16:creationId xmlns:a16="http://schemas.microsoft.com/office/drawing/2014/main" id="{361AC24F-1B15-613F-237B-A44053D1ECA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42587" y="5083845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2632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03099E27-ADD9-C805-E2A8-593EAE17CF17}"/>
                    </a:ext>
                  </a:extLst>
                </p:cNvPr>
                <p:cNvSpPr txBox="1"/>
                <p:nvPr/>
              </p:nvSpPr>
              <p:spPr>
                <a:xfrm>
                  <a:off x="5768386" y="53394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03099E27-ADD9-C805-E2A8-593EAE17CF1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8386" y="533944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2632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29FA40E-F3BA-D47F-B20F-1863BBEC7515}"/>
                    </a:ext>
                  </a:extLst>
                </p:cNvPr>
                <p:cNvSpPr txBox="1"/>
                <p:nvPr/>
              </p:nvSpPr>
              <p:spPr>
                <a:xfrm>
                  <a:off x="5069854" y="507487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F29FA40E-F3BA-D47F-B20F-1863BBEC751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69854" y="5074873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B9DFA597-E1B4-F73E-8666-F3A3812AC4F5}"/>
                    </a:ext>
                  </a:extLst>
                </p:cNvPr>
                <p:cNvSpPr txBox="1"/>
                <p:nvPr/>
              </p:nvSpPr>
              <p:spPr>
                <a:xfrm>
                  <a:off x="5768386" y="580042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B9DFA597-E1B4-F73E-8666-F3A3812AC4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68386" y="580042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2632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6B11179-A8DA-22C0-F788-0F02C9E457F5}"/>
                    </a:ext>
                  </a:extLst>
                </p:cNvPr>
                <p:cNvSpPr txBox="1"/>
                <p:nvPr/>
              </p:nvSpPr>
              <p:spPr>
                <a:xfrm>
                  <a:off x="6470093" y="508384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96B11179-A8DA-22C0-F788-0F02C9E457F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0093" y="508384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0000" r="-30000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2359A8A5-3028-6323-5EB6-1AEE036443CB}"/>
                    </a:ext>
                  </a:extLst>
                </p:cNvPr>
                <p:cNvSpPr txBox="1"/>
                <p:nvPr/>
              </p:nvSpPr>
              <p:spPr>
                <a:xfrm>
                  <a:off x="5880582" y="446239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5" name="TextBox 44">
                  <a:extLst>
                    <a:ext uri="{FF2B5EF4-FFF2-40B4-BE49-F238E27FC236}">
                      <a16:creationId xmlns:a16="http://schemas.microsoft.com/office/drawing/2014/main" id="{2359A8A5-3028-6323-5EB6-1AEE036443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0582" y="4462391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44A670D1-EBAC-D95F-9CB4-EF57B0C95ED4}"/>
                    </a:ext>
                  </a:extLst>
                </p:cNvPr>
                <p:cNvSpPr txBox="1"/>
                <p:nvPr/>
              </p:nvSpPr>
              <p:spPr>
                <a:xfrm>
                  <a:off x="6924447" y="50869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6" name="TextBox 45">
                  <a:extLst>
                    <a:ext uri="{FF2B5EF4-FFF2-40B4-BE49-F238E27FC236}">
                      <a16:creationId xmlns:a16="http://schemas.microsoft.com/office/drawing/2014/main" id="{44A670D1-EBAC-D95F-9CB4-EF57B0C95E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24447" y="5086985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4414B5DA-410E-2059-7402-5D02986D0A5B}"/>
                    </a:ext>
                  </a:extLst>
                </p:cNvPr>
                <p:cNvSpPr txBox="1"/>
                <p:nvPr/>
              </p:nvSpPr>
              <p:spPr>
                <a:xfrm>
                  <a:off x="5880582" y="400312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4414B5DA-410E-2059-7402-5D02986D0A5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0582" y="400312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62" name="TextBox 61">
            <a:extLst>
              <a:ext uri="{FF2B5EF4-FFF2-40B4-BE49-F238E27FC236}">
                <a16:creationId xmlns:a16="http://schemas.microsoft.com/office/drawing/2014/main" id="{7C06C996-AAE7-5569-6D3E-6C2E51626436}"/>
              </a:ext>
            </a:extLst>
          </p:cNvPr>
          <p:cNvSpPr txBox="1"/>
          <p:nvPr/>
        </p:nvSpPr>
        <p:spPr>
          <a:xfrm>
            <a:off x="6470093" y="4443025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origin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4C4F40E7-63BA-0E5A-485E-31F89D404CE2}"/>
              </a:ext>
            </a:extLst>
          </p:cNvPr>
          <p:cNvCxnSpPr>
            <a:cxnSpLocks/>
          </p:cNvCxnSpPr>
          <p:nvPr/>
        </p:nvCxnSpPr>
        <p:spPr>
          <a:xfrm flipH="1">
            <a:off x="6078952" y="4668758"/>
            <a:ext cx="420818" cy="31352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4FBA9532-333E-E3CA-DEB1-8C258C4E8B91}"/>
              </a:ext>
            </a:extLst>
          </p:cNvPr>
          <p:cNvSpPr txBox="1"/>
          <p:nvPr/>
        </p:nvSpPr>
        <p:spPr>
          <a:xfrm>
            <a:off x="8140717" y="514441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x-axis</a:t>
            </a:r>
          </a:p>
        </p:txBody>
      </p: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33518361-2ED6-DCD6-CF48-DB4F228A75B6}"/>
              </a:ext>
            </a:extLst>
          </p:cNvPr>
          <p:cNvCxnSpPr>
            <a:cxnSpLocks/>
          </p:cNvCxnSpPr>
          <p:nvPr/>
        </p:nvCxnSpPr>
        <p:spPr>
          <a:xfrm flipH="1" flipV="1">
            <a:off x="7580350" y="5020314"/>
            <a:ext cx="560367" cy="2481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28573C04-1273-0579-C331-37A0753D24E4}"/>
              </a:ext>
            </a:extLst>
          </p:cNvPr>
          <p:cNvCxnSpPr>
            <a:cxnSpLocks/>
          </p:cNvCxnSpPr>
          <p:nvPr/>
        </p:nvCxnSpPr>
        <p:spPr>
          <a:xfrm flipH="1">
            <a:off x="6141007" y="3379825"/>
            <a:ext cx="703547" cy="3341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3" name="TextBox 72">
            <a:extLst>
              <a:ext uri="{FF2B5EF4-FFF2-40B4-BE49-F238E27FC236}">
                <a16:creationId xmlns:a16="http://schemas.microsoft.com/office/drawing/2014/main" id="{7ACDC6FF-2B59-E018-529A-736B6E0E75B3}"/>
              </a:ext>
            </a:extLst>
          </p:cNvPr>
          <p:cNvSpPr txBox="1"/>
          <p:nvPr/>
        </p:nvSpPr>
        <p:spPr>
          <a:xfrm>
            <a:off x="6776191" y="3151448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y-axis</a:t>
            </a: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57CA4D89-46CC-924F-A965-F5D6C8879BE6}"/>
              </a:ext>
            </a:extLst>
          </p:cNvPr>
          <p:cNvSpPr/>
          <p:nvPr/>
        </p:nvSpPr>
        <p:spPr>
          <a:xfrm rot="10800000" flipV="1">
            <a:off x="6492945" y="4061133"/>
            <a:ext cx="73152" cy="72333"/>
          </a:xfrm>
          <a:prstGeom prst="ellipse">
            <a:avLst/>
          </a:prstGeom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AFCB0D54-3CD5-7B8E-0B1B-45E6EDA57316}"/>
                  </a:ext>
                </a:extLst>
              </p:cNvPr>
              <p:cNvSpPr txBox="1"/>
              <p:nvPr/>
            </p:nvSpPr>
            <p:spPr>
              <a:xfrm>
                <a:off x="6425304" y="3846362"/>
                <a:ext cx="557653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1,</m:t>
                          </m:r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</m:d>
                    </m:oMath>
                  </m:oMathPara>
                </a14:m>
                <a:endParaRPr lang="en-US" sz="1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AFCB0D54-3CD5-7B8E-0B1B-45E6EDA573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25304" y="3846362"/>
                <a:ext cx="557653" cy="276999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7C1278AB-413C-8D0C-136D-6C42F8ADB4F5}"/>
              </a:ext>
            </a:extLst>
          </p:cNvPr>
          <p:cNvCxnSpPr>
            <a:cxnSpLocks/>
          </p:cNvCxnSpPr>
          <p:nvPr/>
        </p:nvCxnSpPr>
        <p:spPr>
          <a:xfrm>
            <a:off x="6526382" y="3657600"/>
            <a:ext cx="0" cy="266782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310AB5A6-9E22-D0AA-DD08-7AD08C1074A8}"/>
              </a:ext>
            </a:extLst>
          </p:cNvPr>
          <p:cNvCxnSpPr>
            <a:cxnSpLocks/>
          </p:cNvCxnSpPr>
          <p:nvPr/>
        </p:nvCxnSpPr>
        <p:spPr>
          <a:xfrm flipH="1" flipV="1">
            <a:off x="4734760" y="4094661"/>
            <a:ext cx="2699312" cy="799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C8404563-2B2E-85A0-E14F-45E06C43A126}"/>
                  </a:ext>
                </a:extLst>
              </p:cNvPr>
              <p:cNvSpPr txBox="1"/>
              <p:nvPr/>
            </p:nvSpPr>
            <p:spPr>
              <a:xfrm>
                <a:off x="7437120" y="3954985"/>
                <a:ext cx="6099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C8404563-2B2E-85A0-E14F-45E06C43A1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7120" y="3954985"/>
                <a:ext cx="609911" cy="276999"/>
              </a:xfrm>
              <a:prstGeom prst="rect">
                <a:avLst/>
              </a:prstGeom>
              <a:blipFill>
                <a:blip r:embed="rId13"/>
                <a:stretch>
                  <a:fillRect l="-10000" r="-9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B635983-E8A8-25E5-53D3-93520CF3A33D}"/>
                  </a:ext>
                </a:extLst>
              </p:cNvPr>
              <p:cNvSpPr txBox="1"/>
              <p:nvPr/>
            </p:nvSpPr>
            <p:spPr>
              <a:xfrm>
                <a:off x="6221426" y="6300960"/>
                <a:ext cx="609911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BB635983-E8A8-25E5-53D3-93520CF3A3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426" y="6300960"/>
                <a:ext cx="609911" cy="276999"/>
              </a:xfrm>
              <a:prstGeom prst="rect">
                <a:avLst/>
              </a:prstGeom>
              <a:blipFill>
                <a:blip r:embed="rId14"/>
                <a:stretch>
                  <a:fillRect l="-5000" r="-9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947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/>
      <p:bldP spid="62" grpId="1"/>
      <p:bldP spid="67" grpId="0"/>
      <p:bldP spid="67" grpId="1"/>
      <p:bldP spid="73" grpId="0"/>
      <p:bldP spid="73" grpId="1"/>
      <p:bldP spid="74" grpId="0" animBg="1"/>
      <p:bldP spid="75" grpId="0"/>
      <p:bldP spid="82" grpId="0"/>
      <p:bldP spid="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8DF84-8808-03B8-2FC4-67347BD8D0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F946B-6C62-959E-5D89-48EB54D1D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Real-Valued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FA424CDC-A855-03BF-A8EC-489A8C08E9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function from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We say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real-valued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function of a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real-valued variable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maps real numbers to real numbers).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FA424CDC-A855-03BF-A8EC-489A8C08E9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3"/>
                <a:stretch>
                  <a:fillRect l="-1217" t="-7798" b="-6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C105B3B-C199-F53D-4B2C-EC50A6EC672C}"/>
                  </a:ext>
                </a:extLst>
              </p:cNvPr>
              <p:cNvSpPr txBox="1"/>
              <p:nvPr/>
            </p:nvSpPr>
            <p:spPr>
              <a:xfrm>
                <a:off x="838200" y="4361686"/>
                <a:ext cx="2076018" cy="954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endParaRPr lang="en-US" sz="600" b="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C105B3B-C199-F53D-4B2C-EC50A6EC6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361686"/>
                <a:ext cx="2076018" cy="95410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A95984-41DD-CDAD-EEBE-9D3C0AF67DE2}"/>
                  </a:ext>
                </a:extLst>
              </p:cNvPr>
              <p:cNvSpPr txBox="1"/>
              <p:nvPr/>
            </p:nvSpPr>
            <p:spPr>
              <a:xfrm>
                <a:off x="4466836" y="4361686"/>
                <a:ext cx="3258328" cy="954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→[0, 1]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endParaRPr lang="en-US" sz="600" b="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𝑎𝑏𝑠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⌊"/>
                              <m:endChr m:val="⌋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4BA95984-41DD-CDAD-EEBE-9D3C0AF67D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6836" y="4361686"/>
                <a:ext cx="3258328" cy="95410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257E327B-61B0-8432-8563-623168B789F5}"/>
              </a:ext>
            </a:extLst>
          </p:cNvPr>
          <p:cNvSpPr txBox="1"/>
          <p:nvPr/>
        </p:nvSpPr>
        <p:spPr>
          <a:xfrm>
            <a:off x="5926043" y="3429000"/>
            <a:ext cx="27494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Interval from 0 to 1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5C6A39B-24B2-DFD7-F931-AD03E3BBCB06}"/>
              </a:ext>
            </a:extLst>
          </p:cNvPr>
          <p:cNvCxnSpPr>
            <a:cxnSpLocks/>
          </p:cNvCxnSpPr>
          <p:nvPr/>
        </p:nvCxnSpPr>
        <p:spPr>
          <a:xfrm flipH="1">
            <a:off x="6538691" y="3890665"/>
            <a:ext cx="630936" cy="51332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E77118C-6803-9EEC-9D46-C6C5851C011A}"/>
                  </a:ext>
                </a:extLst>
              </p:cNvPr>
              <p:cNvSpPr txBox="1"/>
              <p:nvPr/>
            </p:nvSpPr>
            <p:spPr>
              <a:xfrm>
                <a:off x="8832789" y="4361686"/>
                <a:ext cx="2868927" cy="9541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:[0,∞)→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endParaRPr lang="en-US" sz="600" b="0" i="1" dirty="0">
                  <a:latin typeface="Cambria Math" panose="02040503050406030204" pitchFamily="18" charset="0"/>
                </a:endParaRP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sin</m:t>
                      </m:r>
                      <m:d>
                        <m:dPr>
                          <m:ctrlPr>
                            <a:rPr lang="en-US" sz="2800" b="0" i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AE77118C-6803-9EEC-9D46-C6C5851C01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2789" y="4361686"/>
                <a:ext cx="2868927" cy="95410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CE03A3-14A7-5C5C-FC60-32DEEFD8A3C8}"/>
              </a:ext>
            </a:extLst>
          </p:cNvPr>
          <p:cNvCxnSpPr>
            <a:cxnSpLocks/>
          </p:cNvCxnSpPr>
          <p:nvPr/>
        </p:nvCxnSpPr>
        <p:spPr>
          <a:xfrm>
            <a:off x="9436608" y="4014216"/>
            <a:ext cx="272003" cy="34747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2DFD220-B4DF-8680-03C8-D3A7D7C67356}"/>
              </a:ext>
            </a:extLst>
          </p:cNvPr>
          <p:cNvSpPr txBox="1"/>
          <p:nvPr/>
        </p:nvSpPr>
        <p:spPr>
          <a:xfrm>
            <a:off x="8368046" y="3534263"/>
            <a:ext cx="21371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Positive Reals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BF8F0C12-E52D-7CC1-5427-917EDEBCBA61}"/>
              </a:ext>
            </a:extLst>
          </p:cNvPr>
          <p:cNvCxnSpPr>
            <a:cxnSpLocks/>
          </p:cNvCxnSpPr>
          <p:nvPr/>
        </p:nvCxnSpPr>
        <p:spPr>
          <a:xfrm flipH="1" flipV="1">
            <a:off x="7300778" y="5315793"/>
            <a:ext cx="288742" cy="47102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934DDDF5-B291-7D62-AD12-6D3844291308}"/>
              </a:ext>
            </a:extLst>
          </p:cNvPr>
          <p:cNvSpPr txBox="1"/>
          <p:nvPr/>
        </p:nvSpPr>
        <p:spPr>
          <a:xfrm>
            <a:off x="6691678" y="5786814"/>
            <a:ext cx="17956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round down</a:t>
            </a:r>
          </a:p>
        </p:txBody>
      </p:sp>
    </p:spTree>
    <p:extLst>
      <p:ext uri="{BB962C8B-B14F-4D97-AF65-F5344CB8AC3E}">
        <p14:creationId xmlns:p14="http://schemas.microsoft.com/office/powerpoint/2010/main" val="7356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2" grpId="1"/>
      <p:bldP spid="16" grpId="0"/>
      <p:bldP spid="19" grpId="0"/>
      <p:bldP spid="23" grpId="0"/>
      <p:bldP spid="2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E7D49C-62D5-8430-13A8-456906B7C3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1B490-7B90-39E5-D459-8BCC241EC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Graphing Real-Valued Functions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B16D4F4D-F5D0-855A-E347-EC0FC6A77194}"/>
              </a:ext>
            </a:extLst>
          </p:cNvPr>
          <p:cNvGrpSpPr/>
          <p:nvPr/>
        </p:nvGrpSpPr>
        <p:grpSpPr>
          <a:xfrm>
            <a:off x="3986784" y="1872109"/>
            <a:ext cx="4295332" cy="4418963"/>
            <a:chOff x="3986784" y="1872109"/>
            <a:chExt cx="4295332" cy="44189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9C3F6EC-C254-511D-7CEB-C54A7F1198E1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0367E34A-DC9D-81AE-B97A-76949BBF88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67D6E85F-7F10-638A-C214-175A843BE2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4B70B21-71C2-1B25-07A1-A392F96A59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F097D341-45EE-A30F-98DC-6156539B4B1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D4F92C8F-8947-2B40-627A-F310B45CCD74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4679BF93-1B33-FD68-8582-70BFABDA2C66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0ECB70A4-7F54-22EE-AD2A-BE82AFE43C1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1384A87F-C91F-3DE7-8061-640564ED99F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9D02B6E0-7A83-9E7D-F06E-FCE27844DA76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789594DA-402B-CE8F-7E60-35D2CA882B8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1F4E879-8E54-EF0A-80C0-CAB20533A393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1136338-D2AA-4B8D-4796-C088B850E257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8419726D-AFEE-AD05-8EC9-FB55485ACB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07A1CC-098F-021A-6130-1AD86146A1C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F39222E-F11F-565E-F8D0-86D62D90FB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4316179-7F94-A8FC-4FA0-B7356A97ED3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7070183C-2851-3761-B8DF-7024E19571C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5DCE18FD-81B6-39CC-3995-DE3363C29966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1E2C1D0D-2EE5-508E-F237-819C6A5640A6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1E2C1D0D-2EE5-508E-F237-819C6A5640A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0690" r="-172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B7F96A8-657A-3A90-D14C-93CA639F9A4A}"/>
                    </a:ext>
                  </a:extLst>
                </p:cNvPr>
                <p:cNvSpPr txBox="1"/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/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DB7F96A8-657A-3A90-D14C-93CA639F9A4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33333" r="-30000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E62D40D-1AF0-19CB-D6C6-062664AC9CAD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AE62D40D-1AF0-19CB-D6C6-062664AC9CA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F5B6F7EF-C546-C408-2665-B0F3A9C70B52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35F2EC3F-7A37-5E8A-D377-E71EF3E2E0D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8FB8E71-6F14-466B-C2A7-13861B946EFC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9AB30C6-9485-ECBD-3192-2E2C121996C0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AB4DD5CC-CB9B-1EB1-F4AD-71F54CEC0A4D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56BEC872-AFB5-73FE-B883-7D10264ED0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C2518EC-3804-9EB4-F4E1-9CBD664FD8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E5168175-7748-B75D-B25E-11277EB6CC9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129875E2-61D2-7067-5643-375B826ED707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129875E2-61D2-7067-5643-375B826ED7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2564" r="-1538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5D568936-BAFB-7ACB-AB84-44138DB28333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5D568936-BAFB-7ACB-AB84-44138DB2833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007201A8-FAAB-38C6-6202-B343A92F1B60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007201A8-FAAB-38C6-6202-B343A92F1B6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AD778D9-D686-5D94-02B4-7A54AF6A0849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CAD778D9-D686-5D94-02B4-7A54AF6A084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68306112-3A3A-0F77-01CB-616FE8CD43E4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68306112-3A3A-0F77-01CB-616FE8CD43E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41366292-3787-9A87-FD62-FF92FE7D13F6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41366292-3787-9A87-FD62-FF92FE7D13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BE93109-CCFC-38EE-0A11-9EECA99169CB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CBE93109-CCFC-38EE-0A11-9EECA99169C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271F767E-04F9-AFCE-5C4A-89FE2786286A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271F767E-04F9-AFCE-5C4A-89FE278628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19E8DECF-68B8-C80B-CDF7-1D8F86BA7DD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88F5F7B0-9EAB-22AF-92A3-1F75281ECF5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F7EBC348-BCB6-DF00-0D1D-E0AE4C3CC93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F4A7B671-0184-E6A9-5CEE-3BE021DAE2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9C82013-798B-7128-7CE9-C5A2DBB637B3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749D1C0-8732-3CDA-C43B-827A9495AF79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D307DBC0-0C74-85CA-CA71-5899B05E9B6E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46CAB671-5D04-6ED2-46FC-5A124A030858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77D713CC-4E29-6A16-3721-AAAD2EBFB25D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77D713CC-4E29-6A16-3721-AAAD2EBFB25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F2AA0ABC-102B-45D6-5ED7-0E38146978F0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F2AA0ABC-102B-45D6-5ED7-0E38146978F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856619EC-A5A4-D08E-C544-E3206CB7E0C1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856619EC-A5A4-D08E-C544-E3206CB7E0C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0000" r="-30000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2A8EF0DF-DD89-01B1-E7C9-2227A7021B77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2A8EF0DF-DD89-01B1-E7C9-2227A7021B7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717B5523-CA25-9AD2-90CF-7C986BDD6861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717B5523-CA25-9AD2-90CF-7C986BDD686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91C6502C-7C04-B640-185C-AF8136BA8FBC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91C6502C-7C04-B640-185C-AF8136BA8FB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511F1A7-6081-EE28-4E70-BF187786B30B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511F1A7-6081-EE28-4E70-BF187786B30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7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0B300B69-00B4-89DE-B386-4D043F6393E8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0B300B69-00B4-89DE-B386-4D043F6393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DC141E4-3A6D-CFAB-8DC4-616B7F09634D}"/>
                  </a:ext>
                </a:extLst>
              </p:cNvPr>
              <p:cNvSpPr txBox="1"/>
              <p:nvPr/>
            </p:nvSpPr>
            <p:spPr>
              <a:xfrm>
                <a:off x="541891" y="3283694"/>
                <a:ext cx="2726259" cy="181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→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sz="2800" b="0" i="1" dirty="0">
                  <a:latin typeface="Cambria Math" panose="02040503050406030204" pitchFamily="18" charset="0"/>
                </a:endParaRPr>
              </a:p>
              <a:p>
                <a:endParaRPr lang="en-US" sz="6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+2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DC141E4-3A6D-CFAB-8DC4-616B7F0963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91" y="3283694"/>
                <a:ext cx="2726259" cy="181588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3" name="Straight Arrow Connector 102">
            <a:extLst>
              <a:ext uri="{FF2B5EF4-FFF2-40B4-BE49-F238E27FC236}">
                <a16:creationId xmlns:a16="http://schemas.microsoft.com/office/drawing/2014/main" id="{45C79C91-ABAD-B1F0-6FDF-AD868B77BA1B}"/>
              </a:ext>
            </a:extLst>
          </p:cNvPr>
          <p:cNvCxnSpPr>
            <a:cxnSpLocks/>
          </p:cNvCxnSpPr>
          <p:nvPr/>
        </p:nvCxnSpPr>
        <p:spPr>
          <a:xfrm flipV="1">
            <a:off x="3906836" y="2065383"/>
            <a:ext cx="3380793" cy="3369285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5128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2CF160-1DB7-5725-0EE5-A8D039D7B7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DBEB4-E3F8-6906-5F93-D95B694B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Graphing Real-Valued Functions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58F0794C-43EB-A467-B94F-F806C157FEE0}"/>
              </a:ext>
            </a:extLst>
          </p:cNvPr>
          <p:cNvGrpSpPr/>
          <p:nvPr/>
        </p:nvGrpSpPr>
        <p:grpSpPr>
          <a:xfrm>
            <a:off x="3986784" y="1872109"/>
            <a:ext cx="4295332" cy="4418963"/>
            <a:chOff x="3986784" y="1872109"/>
            <a:chExt cx="4295332" cy="44189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6360B50-B455-94AB-19EF-2FA8AEC8A75A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FDC8DB15-6965-674E-FEAC-91EA6BE2D70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98AF2875-A017-FC0B-D41C-117CC39566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5946B24B-DF02-9FFA-4761-0F04685D25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D2647F1A-8AE9-4D90-8A88-3A284C3DFE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A9F838AF-F034-81F4-7293-06DC8FEA8F26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2B1AF780-0302-3166-859F-5D2467866DF0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A94AB72F-72E3-AE89-912B-F2C81DEFE66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A9EDD056-0456-B900-3084-E57FBDAEC4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7F36E743-603F-7A7C-DA24-C5CB7430C792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E64ED70-2821-BF16-CD97-8BAFE115C4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A81ED877-AD8F-61D4-12AD-728543D06E0F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1AE4057-D05F-7A7D-A263-3BCE1F8D0CA5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EB2E7EDE-F88F-E940-8A53-5B98F57504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A8A852E-8357-1E9D-ACB3-D952D8B6FE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9F5541-79F7-1310-FD49-04C234F0C8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B22B92C-CA05-4A21-CA00-C4B5A6E52C6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D8BB68D7-768B-51DF-AD55-D19B26A8F6B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93A4DDBE-923F-7972-AE84-75A74A75329B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5A649623-A489-67A0-DDB5-9CC7C8F062C0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5A649623-A489-67A0-DDB5-9CC7C8F06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0690" r="-172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9CD4FCC-E84F-8499-F4FE-BC423DBA5841}"/>
                    </a:ext>
                  </a:extLst>
                </p:cNvPr>
                <p:cNvSpPr txBox="1"/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A9CD4FCC-E84F-8499-F4FE-BC423DBA58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33333" t="-30435" r="-90000" b="-478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E3A5669-053C-4268-6453-881D00A00A6E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E3A5669-053C-4268-6453-881D00A00A6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11F8054E-3C83-F7E7-1DA0-D2F54993B25C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A93D1174-7E02-BC58-F68B-AE9D289ECF0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C78C2233-D112-5834-970B-6B56B774C5A0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556B9C86-C9CE-84C3-7953-C5BCC1BEBA54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B9706FBA-33CC-C2FC-E218-23EC2562F7DC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7184321C-0B7C-709D-11E6-CDF54E46202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0A86A51-7B7A-B299-4345-068D9BD0348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D0B9F41-6AB1-3909-2E92-4F18C82FF60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9DB3E69E-6DE9-5FD5-8EB0-C70F49A5DB19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9DB3E69E-6DE9-5FD5-8EB0-C70F49A5DB1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2564" r="-1538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471AF631-A404-7957-E888-0883A04018F1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471AF631-A404-7957-E888-0883A04018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7770C9C9-BD77-B782-9B92-EC3EFF8A42C6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7770C9C9-BD77-B782-9B92-EC3EFF8A42C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C218AD0-EFA5-D966-49A3-2F04447117BB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4C218AD0-EFA5-D966-49A3-2F04447117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F0BF05AC-612B-33E6-65AA-3CFB1A9FEC47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F0BF05AC-612B-33E6-65AA-3CFB1A9FEC4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EACD4112-1748-F053-C5CE-1B721C7755A1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EACD4112-1748-F053-C5CE-1B721C7755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4ECB4B75-00BF-09C9-5CDE-F599AFF5AF2B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4ECB4B75-00BF-09C9-5CDE-F599AFF5AF2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4A9D6F7A-EDBC-3478-0F61-4CC751A46FBA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4A9D6F7A-EDBC-3478-0F61-4CC751A46F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D13EB438-7719-EB09-85C7-B8F0E7A411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661B4927-85FF-566E-279E-4B2ABAAD34B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CAC67D5-D79E-5ABE-09B3-25AD4043FD1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08DF0323-0AC3-B9F6-F120-1B8D67F2B5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A455D8AB-5426-B904-D4F3-89AAF2B376BB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07184A1A-7E89-E21A-374A-BF28FB511AF5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D457A1DE-E382-8B6B-942F-2705942BEEDB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DF5628DD-2887-EDC8-A96C-839136FC5160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2B8723B1-BECF-CF22-33BC-D290E802C9BF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2B8723B1-BECF-CF22-33BC-D290E802C9B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415145F6-236E-0B7D-112B-E005DB83F891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415145F6-236E-0B7D-112B-E005DB83F8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3A9F474-4C82-E14A-0828-1789361802F7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53A9F474-4C82-E14A-0828-1789361802F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0000" r="-30000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17CBEEFB-B072-43A6-5C16-E43302925426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17CBEEFB-B072-43A6-5C16-E4330292542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65ED4D51-1234-6C4C-58BB-17A709B10DC8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65ED4D51-1234-6C4C-58BB-17A709B10D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37DECA6E-59FC-92B0-366A-4121D78EE5C8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37DECA6E-59FC-92B0-366A-4121D78EE5C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199455FC-06A4-4D6B-CF6D-5B3DE6F7E87A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199455FC-06A4-4D6B-CF6D-5B3DE6F7E87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7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B9AF46AF-384D-9BDD-92B3-33D890B1867F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B9AF46AF-384D-9BDD-92B3-33D890B186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09B1AAF-9BAB-46EA-A38C-CD67053882BB}"/>
                  </a:ext>
                </a:extLst>
              </p:cNvPr>
              <p:cNvSpPr txBox="1"/>
              <p:nvPr/>
            </p:nvSpPr>
            <p:spPr>
              <a:xfrm>
                <a:off x="541891" y="3283694"/>
                <a:ext cx="3247107" cy="18158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: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ℝ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→[0, 1]</m:t>
                      </m:r>
                    </m:oMath>
                  </m:oMathPara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endParaRPr lang="en-US" sz="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𝑎𝑏𝑠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⌊"/>
                              <m:endChr m:val="⌋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b="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𝑎𝑏𝑠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−</m:t>
                          </m:r>
                          <m:d>
                            <m:dPr>
                              <m:begChr m:val="⌊"/>
                              <m:endChr m:val="⌋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C09B1AAF-9BAB-46EA-A38C-CD67053882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91" y="3283694"/>
                <a:ext cx="3247107" cy="1815882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D5F70D3B-334F-5BC2-3DB5-B7F4C7CA672A}"/>
              </a:ext>
            </a:extLst>
          </p:cNvPr>
          <p:cNvCxnSpPr>
            <a:cxnSpLocks/>
          </p:cNvCxnSpPr>
          <p:nvPr/>
        </p:nvCxnSpPr>
        <p:spPr>
          <a:xfrm flipH="1">
            <a:off x="7941572" y="3363858"/>
            <a:ext cx="1345303" cy="34171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143">
            <a:extLst>
              <a:ext uri="{FF2B5EF4-FFF2-40B4-BE49-F238E27FC236}">
                <a16:creationId xmlns:a16="http://schemas.microsoft.com/office/drawing/2014/main" id="{B8176F5C-C081-5584-A90E-5C1266A9F625}"/>
              </a:ext>
            </a:extLst>
          </p:cNvPr>
          <p:cNvSpPr txBox="1"/>
          <p:nvPr/>
        </p:nvSpPr>
        <p:spPr>
          <a:xfrm>
            <a:off x="7995714" y="2447687"/>
            <a:ext cx="32245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Open circle/points represent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discontinuities in function</a:t>
            </a:r>
          </a:p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(points where lines break)</a:t>
            </a:r>
          </a:p>
        </p:txBody>
      </p:sp>
      <p:grpSp>
        <p:nvGrpSpPr>
          <p:cNvPr id="174" name="Group 173">
            <a:extLst>
              <a:ext uri="{FF2B5EF4-FFF2-40B4-BE49-F238E27FC236}">
                <a16:creationId xmlns:a16="http://schemas.microsoft.com/office/drawing/2014/main" id="{C3C309BA-7962-9534-5149-510419AE386F}"/>
              </a:ext>
            </a:extLst>
          </p:cNvPr>
          <p:cNvGrpSpPr/>
          <p:nvPr/>
        </p:nvGrpSpPr>
        <p:grpSpPr>
          <a:xfrm>
            <a:off x="4089579" y="3707079"/>
            <a:ext cx="4015349" cy="505436"/>
            <a:chOff x="4089579" y="3707079"/>
            <a:chExt cx="4015349" cy="505436"/>
          </a:xfrm>
        </p:grpSpPr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7FC811A9-420B-C12E-4611-068D39777B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85080" y="3751105"/>
              <a:ext cx="445712" cy="43214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54B3282-2ED2-0DE1-8E2D-36936EF900C9}"/>
                </a:ext>
              </a:extLst>
            </p:cNvPr>
            <p:cNvCxnSpPr>
              <a:cxnSpLocks/>
              <a:stCxn id="146" idx="1"/>
              <a:endCxn id="133" idx="5"/>
            </p:cNvCxnSpPr>
            <p:nvPr/>
          </p:nvCxnSpPr>
          <p:spPr>
            <a:xfrm flipV="1">
              <a:off x="6553316" y="3766164"/>
              <a:ext cx="418883" cy="396697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2AF1B7DF-28D6-5CCD-630F-EB041C9E3E2D}"/>
                </a:ext>
              </a:extLst>
            </p:cNvPr>
            <p:cNvCxnSpPr>
              <a:cxnSpLocks/>
              <a:stCxn id="147" idx="1"/>
              <a:endCxn id="134" idx="5"/>
            </p:cNvCxnSpPr>
            <p:nvPr/>
          </p:nvCxnSpPr>
          <p:spPr>
            <a:xfrm flipV="1">
              <a:off x="6999152" y="3759669"/>
              <a:ext cx="405855" cy="40256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C044DE3F-D594-92CC-0116-ED17743D66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44660" y="3757892"/>
              <a:ext cx="407441" cy="40756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5ED84059-358D-EABE-77A0-3F993A30F1D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86500" y="3974868"/>
              <a:ext cx="218428" cy="188523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C91F42B4-DA42-77D9-5098-DC4777081545}"/>
                </a:ext>
              </a:extLst>
            </p:cNvPr>
            <p:cNvCxnSpPr>
              <a:cxnSpLocks/>
              <a:stCxn id="136" idx="3"/>
            </p:cNvCxnSpPr>
            <p:nvPr/>
          </p:nvCxnSpPr>
          <p:spPr>
            <a:xfrm>
              <a:off x="5628744" y="3754096"/>
              <a:ext cx="465644" cy="429518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0058248D-D396-2616-B163-92AE4AE1FCE7}"/>
                </a:ext>
              </a:extLst>
            </p:cNvPr>
            <p:cNvCxnSpPr>
              <a:cxnSpLocks/>
              <a:stCxn id="137" idx="3"/>
              <a:endCxn id="150" idx="7"/>
            </p:cNvCxnSpPr>
            <p:nvPr/>
          </p:nvCxnSpPr>
          <p:spPr>
            <a:xfrm>
              <a:off x="5187997" y="3750786"/>
              <a:ext cx="412763" cy="415054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93C206A1-67D3-0D10-F9A1-45AB11BEDC99}"/>
                </a:ext>
              </a:extLst>
            </p:cNvPr>
            <p:cNvCxnSpPr>
              <a:cxnSpLocks/>
              <a:stCxn id="138" idx="3"/>
              <a:endCxn id="151" idx="7"/>
            </p:cNvCxnSpPr>
            <p:nvPr/>
          </p:nvCxnSpPr>
          <p:spPr>
            <a:xfrm>
              <a:off x="4752314" y="3756428"/>
              <a:ext cx="407699" cy="41206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2BB940D8-9D12-675E-0277-106843A5764E}"/>
                </a:ext>
              </a:extLst>
            </p:cNvPr>
            <p:cNvCxnSpPr>
              <a:cxnSpLocks/>
              <a:stCxn id="139" idx="3"/>
              <a:endCxn id="152" idx="7"/>
            </p:cNvCxnSpPr>
            <p:nvPr/>
          </p:nvCxnSpPr>
          <p:spPr>
            <a:xfrm>
              <a:off x="4282532" y="3763022"/>
              <a:ext cx="441798" cy="40515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D6926716-5C0E-FFB5-C04B-A2E75E34A6D1}"/>
                </a:ext>
              </a:extLst>
            </p:cNvPr>
            <p:cNvCxnSpPr>
              <a:cxnSpLocks/>
              <a:endCxn id="153" idx="7"/>
            </p:cNvCxnSpPr>
            <p:nvPr/>
          </p:nvCxnSpPr>
          <p:spPr>
            <a:xfrm>
              <a:off x="4089579" y="4006623"/>
              <a:ext cx="159011" cy="162185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D8C1E859-5C87-5A51-5DDE-47583E962B58}"/>
                </a:ext>
              </a:extLst>
            </p:cNvPr>
            <p:cNvSpPr/>
            <p:nvPr/>
          </p:nvSpPr>
          <p:spPr>
            <a:xfrm rot="10800000" flipV="1">
              <a:off x="6515905" y="3710389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id="{EFD3EF7F-195B-49A6-D857-7915DF1856A1}"/>
                </a:ext>
              </a:extLst>
            </p:cNvPr>
            <p:cNvSpPr/>
            <p:nvPr/>
          </p:nvSpPr>
          <p:spPr>
            <a:xfrm rot="10800000" flipV="1">
              <a:off x="6965504" y="3722457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B469FB2D-E469-6015-D1A8-678AA245351A}"/>
                </a:ext>
              </a:extLst>
            </p:cNvPr>
            <p:cNvSpPr/>
            <p:nvPr/>
          </p:nvSpPr>
          <p:spPr>
            <a:xfrm rot="10800000" flipV="1">
              <a:off x="7398312" y="3715962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>
              <a:extLst>
                <a:ext uri="{FF2B5EF4-FFF2-40B4-BE49-F238E27FC236}">
                  <a16:creationId xmlns:a16="http://schemas.microsoft.com/office/drawing/2014/main" id="{08E32B75-95E3-C0C6-E128-E066460CDEB4}"/>
                </a:ext>
              </a:extLst>
            </p:cNvPr>
            <p:cNvSpPr/>
            <p:nvPr/>
          </p:nvSpPr>
          <p:spPr>
            <a:xfrm rot="10800000" flipV="1">
              <a:off x="7845406" y="3717164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50C8C480-5EF3-7BC3-D52C-3D9285ECADA3}"/>
                </a:ext>
              </a:extLst>
            </p:cNvPr>
            <p:cNvSpPr/>
            <p:nvPr/>
          </p:nvSpPr>
          <p:spPr>
            <a:xfrm rot="10800000" flipV="1">
              <a:off x="5589720" y="3710389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Oval 136">
              <a:extLst>
                <a:ext uri="{FF2B5EF4-FFF2-40B4-BE49-F238E27FC236}">
                  <a16:creationId xmlns:a16="http://schemas.microsoft.com/office/drawing/2014/main" id="{F61E88B9-6DB7-9C3E-B04A-89ABBBDA5AE8}"/>
                </a:ext>
              </a:extLst>
            </p:cNvPr>
            <p:cNvSpPr/>
            <p:nvPr/>
          </p:nvSpPr>
          <p:spPr>
            <a:xfrm rot="10800000" flipV="1">
              <a:off x="5148973" y="3707079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Oval 137">
              <a:extLst>
                <a:ext uri="{FF2B5EF4-FFF2-40B4-BE49-F238E27FC236}">
                  <a16:creationId xmlns:a16="http://schemas.microsoft.com/office/drawing/2014/main" id="{4D416D0D-DE61-2FA2-7F9A-981606E018E5}"/>
                </a:ext>
              </a:extLst>
            </p:cNvPr>
            <p:cNvSpPr/>
            <p:nvPr/>
          </p:nvSpPr>
          <p:spPr>
            <a:xfrm rot="10800000" flipV="1">
              <a:off x="4713290" y="3712721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Oval 138">
              <a:extLst>
                <a:ext uri="{FF2B5EF4-FFF2-40B4-BE49-F238E27FC236}">
                  <a16:creationId xmlns:a16="http://schemas.microsoft.com/office/drawing/2014/main" id="{299231DC-9490-74F9-B1FE-B7C8A8D0EC02}"/>
                </a:ext>
              </a:extLst>
            </p:cNvPr>
            <p:cNvSpPr/>
            <p:nvPr/>
          </p:nvSpPr>
          <p:spPr>
            <a:xfrm rot="10800000" flipV="1">
              <a:off x="4243508" y="3719315"/>
              <a:ext cx="45719" cy="5120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7E6BA4C7-BB0C-6BDA-FE54-C2CBB3CA9F76}"/>
                </a:ext>
              </a:extLst>
            </p:cNvPr>
            <p:cNvSpPr/>
            <p:nvPr/>
          </p:nvSpPr>
          <p:spPr>
            <a:xfrm rot="10800000" flipV="1">
              <a:off x="6514292" y="4155362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253DF515-C36C-0B78-5AE3-554E319FBE6B}"/>
                </a:ext>
              </a:extLst>
            </p:cNvPr>
            <p:cNvSpPr/>
            <p:nvPr/>
          </p:nvSpPr>
          <p:spPr>
            <a:xfrm rot="10800000" flipV="1">
              <a:off x="6960128" y="4154730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E708B2BD-01D3-FF99-ADC0-142C6015E180}"/>
                </a:ext>
              </a:extLst>
            </p:cNvPr>
            <p:cNvSpPr/>
            <p:nvPr/>
          </p:nvSpPr>
          <p:spPr>
            <a:xfrm rot="10800000" flipV="1">
              <a:off x="7402657" y="4154977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364BF483-B835-BBAE-6679-092638AD22D3}"/>
                </a:ext>
              </a:extLst>
            </p:cNvPr>
            <p:cNvSpPr/>
            <p:nvPr/>
          </p:nvSpPr>
          <p:spPr>
            <a:xfrm rot="10800000" flipV="1">
              <a:off x="7849751" y="4153200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1C8B34CC-7085-AED8-A322-FB0DA5E383BB}"/>
                </a:ext>
              </a:extLst>
            </p:cNvPr>
            <p:cNvSpPr/>
            <p:nvPr/>
          </p:nvSpPr>
          <p:spPr>
            <a:xfrm rot="10800000" flipV="1">
              <a:off x="5594065" y="4158341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AA8274E0-FAF0-7E1E-7212-595258871567}"/>
                </a:ext>
              </a:extLst>
            </p:cNvPr>
            <p:cNvSpPr/>
            <p:nvPr/>
          </p:nvSpPr>
          <p:spPr>
            <a:xfrm rot="10800000" flipV="1">
              <a:off x="5153318" y="4160989"/>
              <a:ext cx="45719" cy="51206"/>
            </a:xfrm>
            <a:prstGeom prst="ellipse">
              <a:avLst/>
            </a:prstGeom>
            <a:ln w="3175">
              <a:solidFill>
                <a:schemeClr val="tx1"/>
              </a:solidFill>
            </a:ln>
          </p:spPr>
          <p:style>
            <a:lnRef idx="2">
              <a:schemeClr val="dk1">
                <a:shade val="15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03329474-1006-E644-3983-0C20BEB69CC6}"/>
                </a:ext>
              </a:extLst>
            </p:cNvPr>
            <p:cNvSpPr/>
            <p:nvPr/>
          </p:nvSpPr>
          <p:spPr>
            <a:xfrm rot="10800000" flipV="1">
              <a:off x="4717635" y="4160673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410F429D-7DA0-32D4-4697-5B5417413B97}"/>
                </a:ext>
              </a:extLst>
            </p:cNvPr>
            <p:cNvSpPr/>
            <p:nvPr/>
          </p:nvSpPr>
          <p:spPr>
            <a:xfrm rot="10800000" flipV="1">
              <a:off x="4241895" y="4161309"/>
              <a:ext cx="45719" cy="51206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9966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3B051-569D-39DF-647A-80EB94922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7E8A8-D27D-4FB7-C21C-A5C6112AB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Graphing Real-Valued Functions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6B809AD9-210F-ED5A-41AF-70F31573DF1D}"/>
              </a:ext>
            </a:extLst>
          </p:cNvPr>
          <p:cNvGrpSpPr/>
          <p:nvPr/>
        </p:nvGrpSpPr>
        <p:grpSpPr>
          <a:xfrm>
            <a:off x="3986784" y="1872109"/>
            <a:ext cx="4295332" cy="4418963"/>
            <a:chOff x="3986784" y="1872109"/>
            <a:chExt cx="4295332" cy="441896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734642E-90F5-0116-E12B-46E29E4A0299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68B99CD-A564-BA55-2CD3-F28FDE203EB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FA134DD0-4D12-34ED-EA2B-A82C298A61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CE432DA7-E7FB-D976-C6D7-B87ECAC6404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8199156-EA12-8C98-2410-07C658F2056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B9956615-F84D-4615-4E00-99F04AAFF4E2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357772CC-E58B-11F1-F76C-4FBAA1DB9590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143CADC7-B24E-43DA-17EF-63D4FA24C2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FA9BD612-DACD-9AD2-8446-8B6E1B6079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1DD5E543-0B30-7F79-7FC2-BD2DC683B5A9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FB9AD42-481E-3704-C817-BF2C1C4CDA3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77B3BB44-A7CE-B938-57E7-9BF80463B80C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94E35E5-AD9F-966B-B474-C05E8F9FD8B0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582BE7A-B987-27EE-4762-A1C7886FBF9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BC2CDE7-4C61-E327-966F-C8722B6AD27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D787E8DB-502F-F11B-B347-3AA3FC9DE1E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73747FC-49B7-AF82-BF60-A3BA6D4533B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BF9D8428-4F99-71E4-1E0F-9C23EBF6C8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4DCDE51-2094-24D3-6770-3D457BEF28FC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BFB1F2B7-4658-71D0-BEBF-FDEEEC534A4E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BFB1F2B7-4658-71D0-BEBF-FDEEEC534A4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20690" r="-1724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2765CB32-5905-AC63-4FAD-982BA652BF27}"/>
                    </a:ext>
                  </a:extLst>
                </p:cNvPr>
                <p:cNvSpPr txBox="1"/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/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2765CB32-5905-AC63-4FAD-982BA652BF2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3646" y="1872109"/>
                  <a:ext cx="18511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33333" r="-30000" b="-2391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B443219C-B4C3-E07A-28C0-8D3A0353E567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B443219C-B4C3-E07A-28C0-8D3A0353E56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EB0553A-F021-A56B-6951-13D271DB0D6C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6521B4A-E6F2-D1C9-5740-1F76FB9E5DC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08A308CF-F93D-17F0-C612-43C00E88DB4A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2A7DE898-DB87-ECCC-D93F-919A326FB568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B947AB8-55A1-28D7-070D-A575AEE89DF3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128F0635-ED35-D4AB-8003-32845202A46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CB11D32-D78F-766F-DE45-8C158898234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3C54D4F-EB05-2D91-4185-E454F649C9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9342F499-6EB3-0CDA-3CE2-7A63A9F39CA1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9" name="TextBox 28">
                  <a:extLst>
                    <a:ext uri="{FF2B5EF4-FFF2-40B4-BE49-F238E27FC236}">
                      <a16:creationId xmlns:a16="http://schemas.microsoft.com/office/drawing/2014/main" id="{9342F499-6EB3-0CDA-3CE2-7A63A9F39CA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2564" r="-15385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849804F-56AB-62E4-D099-FE0BDB1286CF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3849804F-56AB-62E4-D099-FE0BDB1286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C762E4-ED1B-C608-0104-5D4C438B8741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C762E4-ED1B-C608-0104-5D4C438B874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7248F868-6FB5-0378-359E-078A9CEB69DC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7248F868-6FB5-0378-359E-078A9CEB69D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9D9339BA-24EC-FFD2-DCDE-3DCD4980740D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3" name="TextBox 32">
                  <a:extLst>
                    <a:ext uri="{FF2B5EF4-FFF2-40B4-BE49-F238E27FC236}">
                      <a16:creationId xmlns:a16="http://schemas.microsoft.com/office/drawing/2014/main" id="{9D9339BA-24EC-FFD2-DCDE-3DCD498074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F48B152-A14A-0B01-99B2-F90A83838ED9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4" name="TextBox 33">
                  <a:extLst>
                    <a:ext uri="{FF2B5EF4-FFF2-40B4-BE49-F238E27FC236}">
                      <a16:creationId xmlns:a16="http://schemas.microsoft.com/office/drawing/2014/main" id="{7F48B152-A14A-0B01-99B2-F90A83838E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2680364-B98D-5FCC-F918-979A962A10EC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5" name="TextBox 34">
                  <a:extLst>
                    <a:ext uri="{FF2B5EF4-FFF2-40B4-BE49-F238E27FC236}">
                      <a16:creationId xmlns:a16="http://schemas.microsoft.com/office/drawing/2014/main" id="{02680364-B98D-5FCC-F918-979A962A10E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24F89C0-5EB6-D209-7644-7ED5AE5BC004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36" name="TextBox 35">
                  <a:extLst>
                    <a:ext uri="{FF2B5EF4-FFF2-40B4-BE49-F238E27FC236}">
                      <a16:creationId xmlns:a16="http://schemas.microsoft.com/office/drawing/2014/main" id="{B24F89C0-5EB6-D209-7644-7ED5AE5BC0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E5BCDA9C-A051-91D0-8185-82F9B65C368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95C85A1F-B6AA-629E-4EA6-33916633D1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AF3CB931-0D9F-094B-6466-4C38704B044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5094170-5473-ADEC-BFB4-26A0563660A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0E97413E-E32C-FC08-69E4-65CA7439C166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643D7834-1785-9601-3542-B67610B00E66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62FC9D14-D02A-B8C0-2A0B-3A39EBFEFF3A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52EBA067-E638-31DD-A761-BCD38B5A216C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DA14F8B-5740-0D33-CA2A-6C2B579D9DB1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3DA14F8B-5740-0D33-CA2A-6C2B579D9D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31579" r="-36842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0F6B4FAC-3131-672C-A1A1-0002E067FE53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0F6B4FAC-3131-672C-A1A1-0002E067FE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153FCDD6-43B4-BED9-6CED-ED8A834AC3FB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153FCDD6-43B4-BED9-6CED-ED8A834AC3F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0000" r="-30000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3A14A98F-86E9-248D-EB50-87177947B91A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3A14A98F-86E9-248D-EB50-87177947B9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31579" r="-36842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8C850E53-F9B6-6926-6409-375EF403E971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8C850E53-F9B6-6926-6409-375EF403E9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7222A2A9-3300-14AC-3654-0EF8F9335980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7222A2A9-3300-14AC-3654-0EF8F93359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D9073A9-223F-D6A8-E64B-93709342D380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D9073A9-223F-D6A8-E64B-93709342D38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7"/>
                  <a:stretch>
                    <a:fillRect l="-5263" r="-18421" b="-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E63B98F0-0CAB-DC91-A020-C99CEE6FB773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E63B98F0-0CAB-DC91-A020-C99CEE6FB77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5263" r="-18421" b="-322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54C36A6-C887-173A-5C57-19680184FECA}"/>
                  </a:ext>
                </a:extLst>
              </p:cNvPr>
              <p:cNvSpPr txBox="1"/>
              <p:nvPr/>
            </p:nvSpPr>
            <p:spPr>
              <a:xfrm>
                <a:off x="541891" y="3283694"/>
                <a:ext cx="2905795" cy="22467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:[0,∞)→</m:t>
                      </m:r>
                      <m:r>
                        <a:rPr lang="en-US" sz="2800" i="1" smtClean="0">
                          <a:latin typeface="Cambria Math" panose="02040503050406030204" pitchFamily="18" charset="0"/>
                        </a:rPr>
                        <m:t>ℝ</m:t>
                      </m:r>
                    </m:oMath>
                  </m:oMathPara>
                </a14:m>
                <a:endParaRPr lang="en-US" sz="2800" i="1" dirty="0">
                  <a:latin typeface="Cambria Math" panose="02040503050406030204" pitchFamily="18" charset="0"/>
                </a:endParaRPr>
              </a:p>
              <a:p>
                <a:endParaRPr lang="en-US" sz="60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sty m:val="p"/>
                        </m:rPr>
                        <a:rPr lang="en-US" sz="2800">
                          <a:latin typeface="Cambria Math" panose="02040503050406030204" pitchFamily="18" charset="0"/>
                        </a:rPr>
                        <m:t>sin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: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∈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ℝ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m:rPr>
                          <m:sty m:val="p"/>
                        </m:rPr>
                        <a:rPr lang="en-US" sz="2800">
                          <a:latin typeface="Cambria Math" panose="02040503050406030204" pitchFamily="18" charset="0"/>
                        </a:rPr>
                        <m:t>sin</m:t>
                      </m:r>
                      <m:d>
                        <m:d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en-US" sz="2800" dirty="0"/>
              </a:p>
              <a:p>
                <a:pPr/>
                <a:endParaRPr lang="en-US" sz="2800" dirty="0"/>
              </a:p>
            </p:txBody>
          </p:sp>
        </mc:Choice>
        <mc:Fallback>
          <p:sp>
            <p:nvSpPr>
              <p:cNvPr id="101" name="TextBox 100">
                <a:extLst>
                  <a:ext uri="{FF2B5EF4-FFF2-40B4-BE49-F238E27FC236}">
                    <a16:creationId xmlns:a16="http://schemas.microsoft.com/office/drawing/2014/main" id="{654C36A6-C887-173A-5C57-19680184FEC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891" y="3283694"/>
                <a:ext cx="2905795" cy="224676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>
            <a:extLst>
              <a:ext uri="{FF2B5EF4-FFF2-40B4-BE49-F238E27FC236}">
                <a16:creationId xmlns:a16="http://schemas.microsoft.com/office/drawing/2014/main" id="{83270E74-992B-5B87-1BCA-433D316233B7}"/>
              </a:ext>
            </a:extLst>
          </p:cNvPr>
          <p:cNvSpPr/>
          <p:nvPr/>
        </p:nvSpPr>
        <p:spPr>
          <a:xfrm rot="10800000" flipV="1">
            <a:off x="6071928" y="4154359"/>
            <a:ext cx="45719" cy="51206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7F375A5B-5FFE-6F30-A4E7-28F3960CC635}"/>
              </a:ext>
            </a:extLst>
          </p:cNvPr>
          <p:cNvSpPr/>
          <p:nvPr/>
        </p:nvSpPr>
        <p:spPr>
          <a:xfrm>
            <a:off x="6087291" y="2125934"/>
            <a:ext cx="2447109" cy="3656563"/>
          </a:xfrm>
          <a:custGeom>
            <a:avLst/>
            <a:gdLst>
              <a:gd name="csX0" fmla="*/ 0 w 2447109"/>
              <a:gd name="csY0" fmla="*/ 2054180 h 3656563"/>
              <a:gd name="csX1" fmla="*/ 69669 w 2447109"/>
              <a:gd name="csY1" fmla="*/ 1984512 h 3656563"/>
              <a:gd name="csX2" fmla="*/ 217715 w 2447109"/>
              <a:gd name="csY2" fmla="*/ 1888717 h 3656563"/>
              <a:gd name="csX3" fmla="*/ 435429 w 2447109"/>
              <a:gd name="csY3" fmla="*/ 2045472 h 3656563"/>
              <a:gd name="csX4" fmla="*/ 539932 w 2447109"/>
              <a:gd name="csY4" fmla="*/ 2245769 h 3656563"/>
              <a:gd name="csX5" fmla="*/ 653143 w 2447109"/>
              <a:gd name="csY5" fmla="*/ 2689906 h 3656563"/>
              <a:gd name="csX6" fmla="*/ 809898 w 2447109"/>
              <a:gd name="csY6" fmla="*/ 2498317 h 3656563"/>
              <a:gd name="csX7" fmla="*/ 896983 w 2447109"/>
              <a:gd name="csY7" fmla="*/ 2045472 h 3656563"/>
              <a:gd name="csX8" fmla="*/ 1105989 w 2447109"/>
              <a:gd name="csY8" fmla="*/ 904649 h 3656563"/>
              <a:gd name="csX9" fmla="*/ 1332412 w 2447109"/>
              <a:gd name="csY9" fmla="*/ 2045472 h 3656563"/>
              <a:gd name="csX10" fmla="*/ 1567543 w 2447109"/>
              <a:gd name="csY10" fmla="*/ 3656557 h 3656563"/>
              <a:gd name="csX11" fmla="*/ 1785258 w 2447109"/>
              <a:gd name="csY11" fmla="*/ 2062889 h 3656563"/>
              <a:gd name="csX12" fmla="*/ 1907178 w 2447109"/>
              <a:gd name="csY12" fmla="*/ 234089 h 3656563"/>
              <a:gd name="csX13" fmla="*/ 2098766 w 2447109"/>
              <a:gd name="csY13" fmla="*/ 225380 h 3656563"/>
              <a:gd name="csX14" fmla="*/ 2447109 w 2447109"/>
              <a:gd name="csY14" fmla="*/ 2071597 h 36565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2447109" h="3656563">
                <a:moveTo>
                  <a:pt x="0" y="2054180"/>
                </a:moveTo>
                <a:cubicBezTo>
                  <a:pt x="16691" y="2033134"/>
                  <a:pt x="33383" y="2012089"/>
                  <a:pt x="69669" y="1984512"/>
                </a:cubicBezTo>
                <a:cubicBezTo>
                  <a:pt x="105955" y="1956935"/>
                  <a:pt x="156755" y="1878557"/>
                  <a:pt x="217715" y="1888717"/>
                </a:cubicBezTo>
                <a:cubicBezTo>
                  <a:pt x="278675" y="1898877"/>
                  <a:pt x="381726" y="1985963"/>
                  <a:pt x="435429" y="2045472"/>
                </a:cubicBezTo>
                <a:cubicBezTo>
                  <a:pt x="489132" y="2104981"/>
                  <a:pt x="503646" y="2138363"/>
                  <a:pt x="539932" y="2245769"/>
                </a:cubicBezTo>
                <a:cubicBezTo>
                  <a:pt x="576218" y="2353175"/>
                  <a:pt x="608149" y="2647815"/>
                  <a:pt x="653143" y="2689906"/>
                </a:cubicBezTo>
                <a:cubicBezTo>
                  <a:pt x="698137" y="2731997"/>
                  <a:pt x="769258" y="2605723"/>
                  <a:pt x="809898" y="2498317"/>
                </a:cubicBezTo>
                <a:cubicBezTo>
                  <a:pt x="850538" y="2390911"/>
                  <a:pt x="847635" y="2311083"/>
                  <a:pt x="896983" y="2045472"/>
                </a:cubicBezTo>
                <a:cubicBezTo>
                  <a:pt x="946332" y="1779861"/>
                  <a:pt x="1033418" y="904649"/>
                  <a:pt x="1105989" y="904649"/>
                </a:cubicBezTo>
                <a:cubicBezTo>
                  <a:pt x="1178560" y="904649"/>
                  <a:pt x="1255486" y="1586821"/>
                  <a:pt x="1332412" y="2045472"/>
                </a:cubicBezTo>
                <a:cubicBezTo>
                  <a:pt x="1409338" y="2504123"/>
                  <a:pt x="1492069" y="3653654"/>
                  <a:pt x="1567543" y="3656557"/>
                </a:cubicBezTo>
                <a:cubicBezTo>
                  <a:pt x="1643017" y="3659460"/>
                  <a:pt x="1728652" y="2633300"/>
                  <a:pt x="1785258" y="2062889"/>
                </a:cubicBezTo>
                <a:cubicBezTo>
                  <a:pt x="1841864" y="1492478"/>
                  <a:pt x="1854927" y="540341"/>
                  <a:pt x="1907178" y="234089"/>
                </a:cubicBezTo>
                <a:cubicBezTo>
                  <a:pt x="1959429" y="-72163"/>
                  <a:pt x="2008778" y="-80871"/>
                  <a:pt x="2098766" y="225380"/>
                </a:cubicBezTo>
                <a:cubicBezTo>
                  <a:pt x="2188754" y="531631"/>
                  <a:pt x="2317931" y="1301614"/>
                  <a:pt x="2447109" y="2071597"/>
                </a:cubicBezTo>
              </a:path>
            </a:pathLst>
          </a:cu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C4C24CE-E876-CACB-FB2E-CD36AF09520E}"/>
              </a:ext>
            </a:extLst>
          </p:cNvPr>
          <p:cNvSpPr/>
          <p:nvPr/>
        </p:nvSpPr>
        <p:spPr>
          <a:xfrm>
            <a:off x="7925628" y="2055359"/>
            <a:ext cx="389656" cy="111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94A13BD-15F2-3E23-0DC1-706CF560F016}"/>
              </a:ext>
            </a:extLst>
          </p:cNvPr>
          <p:cNvSpPr/>
          <p:nvPr/>
        </p:nvSpPr>
        <p:spPr>
          <a:xfrm>
            <a:off x="8103801" y="2094682"/>
            <a:ext cx="389656" cy="183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FA89F1C-C958-FD19-05B7-1A364E5237CE}"/>
              </a:ext>
            </a:extLst>
          </p:cNvPr>
          <p:cNvSpPr/>
          <p:nvPr/>
        </p:nvSpPr>
        <p:spPr>
          <a:xfrm>
            <a:off x="8464559" y="2529928"/>
            <a:ext cx="389656" cy="18396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63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A6A3B-3C05-DD4C-4C1B-8A3F7982A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E6AFD0A-D23B-47E8-4734-F5CB80857F69}"/>
              </a:ext>
            </a:extLst>
          </p:cNvPr>
          <p:cNvSpPr/>
          <p:nvPr/>
        </p:nvSpPr>
        <p:spPr>
          <a:xfrm>
            <a:off x="4087452" y="3047503"/>
            <a:ext cx="3406952" cy="34453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6C41D29C-9CD5-F645-8895-F942F720517E}"/>
              </a:ext>
            </a:extLst>
          </p:cNvPr>
          <p:cNvCxnSpPr>
            <a:cxnSpLocks/>
          </p:cNvCxnSpPr>
          <p:nvPr/>
        </p:nvCxnSpPr>
        <p:spPr>
          <a:xfrm flipH="1">
            <a:off x="4087452" y="4809984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A2C2D1B2-AAFF-03D4-6916-57602CD5F027}"/>
              </a:ext>
            </a:extLst>
          </p:cNvPr>
          <p:cNvCxnSpPr>
            <a:cxnSpLocks/>
          </p:cNvCxnSpPr>
          <p:nvPr/>
        </p:nvCxnSpPr>
        <p:spPr>
          <a:xfrm>
            <a:off x="5788802" y="3043902"/>
            <a:ext cx="0" cy="344731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31970B47-BC2C-A30F-2EF0-81F627E70957}"/>
              </a:ext>
            </a:extLst>
          </p:cNvPr>
          <p:cNvCxnSpPr>
            <a:cxnSpLocks/>
          </p:cNvCxnSpPr>
          <p:nvPr/>
        </p:nvCxnSpPr>
        <p:spPr>
          <a:xfrm>
            <a:off x="6682302" y="3043902"/>
            <a:ext cx="0" cy="344731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3222946-501D-CD60-94B9-8C0DD273CEDD}"/>
              </a:ext>
            </a:extLst>
          </p:cNvPr>
          <p:cNvCxnSpPr>
            <a:cxnSpLocks/>
          </p:cNvCxnSpPr>
          <p:nvPr/>
        </p:nvCxnSpPr>
        <p:spPr>
          <a:xfrm>
            <a:off x="7122087" y="3052611"/>
            <a:ext cx="0" cy="344731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BC3C5FBE-0BE3-0425-B814-43D926E74FCA}"/>
              </a:ext>
            </a:extLst>
          </p:cNvPr>
          <p:cNvCxnSpPr>
            <a:cxnSpLocks/>
          </p:cNvCxnSpPr>
          <p:nvPr/>
        </p:nvCxnSpPr>
        <p:spPr>
          <a:xfrm flipH="1">
            <a:off x="4085326" y="3885374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D00C363-753A-BE3E-B501-85F7C6D82A15}"/>
              </a:ext>
            </a:extLst>
          </p:cNvPr>
          <p:cNvCxnSpPr>
            <a:cxnSpLocks/>
          </p:cNvCxnSpPr>
          <p:nvPr/>
        </p:nvCxnSpPr>
        <p:spPr>
          <a:xfrm flipH="1">
            <a:off x="4085326" y="3426192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CB34773-259E-ECD4-E5C4-724F0844DB14}"/>
              </a:ext>
            </a:extLst>
          </p:cNvPr>
          <p:cNvCxnSpPr>
            <a:cxnSpLocks/>
          </p:cNvCxnSpPr>
          <p:nvPr/>
        </p:nvCxnSpPr>
        <p:spPr>
          <a:xfrm flipH="1">
            <a:off x="4087452" y="5267635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D5315AFB-69A7-F2B8-6F4E-368BB14C2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Power Functions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8809229-19B1-BF13-C18A-7BB06799798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We say a real-valued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power function 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sup>
                    </m:sSup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for some non-negative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ℝ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≥0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E8809229-19B1-BF13-C18A-7BB06799798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325563"/>
              </a:xfrm>
              <a:blipFill>
                <a:blip r:embed="rId2"/>
                <a:stretch>
                  <a:fillRect l="-1217" t="-77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85FE47A-B3DE-5E20-615D-1EF33E903A42}"/>
              </a:ext>
            </a:extLst>
          </p:cNvPr>
          <p:cNvCxnSpPr>
            <a:cxnSpLocks/>
          </p:cNvCxnSpPr>
          <p:nvPr/>
        </p:nvCxnSpPr>
        <p:spPr>
          <a:xfrm flipH="1">
            <a:off x="4087452" y="4349736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B29C523-ACD4-E324-3297-948D02114BC7}"/>
              </a:ext>
            </a:extLst>
          </p:cNvPr>
          <p:cNvCxnSpPr>
            <a:cxnSpLocks/>
          </p:cNvCxnSpPr>
          <p:nvPr/>
        </p:nvCxnSpPr>
        <p:spPr>
          <a:xfrm>
            <a:off x="6233810" y="3043902"/>
            <a:ext cx="0" cy="344731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21505A8-31EB-E4E3-7B7E-20506F816039}"/>
              </a:ext>
            </a:extLst>
          </p:cNvPr>
          <p:cNvCxnSpPr>
            <a:cxnSpLocks/>
          </p:cNvCxnSpPr>
          <p:nvPr/>
        </p:nvCxnSpPr>
        <p:spPr>
          <a:xfrm>
            <a:off x="4896944" y="3047503"/>
            <a:ext cx="0" cy="3445372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4B29E72-29DF-ADFC-7F0C-FC6A33BB7A49}"/>
              </a:ext>
            </a:extLst>
          </p:cNvPr>
          <p:cNvCxnSpPr>
            <a:cxnSpLocks/>
          </p:cNvCxnSpPr>
          <p:nvPr/>
        </p:nvCxnSpPr>
        <p:spPr>
          <a:xfrm>
            <a:off x="5343794" y="3047503"/>
            <a:ext cx="0" cy="3447264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15D7759-D533-E6CE-0DDB-78EBABAA1477}"/>
              </a:ext>
            </a:extLst>
          </p:cNvPr>
          <p:cNvCxnSpPr>
            <a:cxnSpLocks/>
          </p:cNvCxnSpPr>
          <p:nvPr/>
        </p:nvCxnSpPr>
        <p:spPr>
          <a:xfrm flipH="1">
            <a:off x="4087452" y="5730480"/>
            <a:ext cx="3406952" cy="0"/>
          </a:xfrm>
          <a:prstGeom prst="line">
            <a:avLst/>
          </a:prstGeom>
          <a:ln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6CABAC85-2003-6537-7741-3345A35E3333}"/>
              </a:ext>
            </a:extLst>
          </p:cNvPr>
          <p:cNvCxnSpPr>
            <a:cxnSpLocks/>
          </p:cNvCxnSpPr>
          <p:nvPr/>
        </p:nvCxnSpPr>
        <p:spPr>
          <a:xfrm>
            <a:off x="3997234" y="6161959"/>
            <a:ext cx="369243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D260B5E3-E0E1-41C6-D140-1CCE2CC3C7FD}"/>
              </a:ext>
            </a:extLst>
          </p:cNvPr>
          <p:cNvCxnSpPr>
            <a:cxnSpLocks/>
          </p:cNvCxnSpPr>
          <p:nvPr/>
        </p:nvCxnSpPr>
        <p:spPr>
          <a:xfrm>
            <a:off x="4453190" y="2932615"/>
            <a:ext cx="18359" cy="366762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779819D-ECC8-5D5F-5D6F-583D0DD27397}"/>
                  </a:ext>
                </a:extLst>
              </p:cNvPr>
              <p:cNvSpPr txBox="1"/>
              <p:nvPr/>
            </p:nvSpPr>
            <p:spPr>
              <a:xfrm>
                <a:off x="7583720" y="6100106"/>
                <a:ext cx="1769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E779819D-ECC8-5D5F-5D6F-583D0DD273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720" y="6100106"/>
                <a:ext cx="176908" cy="276999"/>
              </a:xfrm>
              <a:prstGeom prst="rect">
                <a:avLst/>
              </a:prstGeom>
              <a:blipFill>
                <a:blip r:embed="rId3"/>
                <a:stretch>
                  <a:fillRect l="-20690" r="-17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B4C0926-FEE7-265B-234E-524F72F7B647}"/>
                  </a:ext>
                </a:extLst>
              </p:cNvPr>
              <p:cNvSpPr txBox="1"/>
              <p:nvPr/>
            </p:nvSpPr>
            <p:spPr>
              <a:xfrm>
                <a:off x="4284036" y="2758194"/>
                <a:ext cx="18511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dirty="0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8B4C0926-FEE7-265B-234E-524F72F7B6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4036" y="2758194"/>
                <a:ext cx="185115" cy="276999"/>
              </a:xfrm>
              <a:prstGeom prst="rect">
                <a:avLst/>
              </a:prstGeom>
              <a:blipFill>
                <a:blip r:embed="rId4"/>
                <a:stretch>
                  <a:fillRect l="-33333" r="-30000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0B0CA16-41FD-C223-E4C0-43DA1BA78FE3}"/>
                  </a:ext>
                </a:extLst>
              </p:cNvPr>
              <p:cNvSpPr txBox="1"/>
              <p:nvPr/>
            </p:nvSpPr>
            <p:spPr>
              <a:xfrm>
                <a:off x="4343530" y="6161959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10B0CA16-41FD-C223-E4C0-43DA1BA78F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43530" y="6161959"/>
                <a:ext cx="117020" cy="184666"/>
              </a:xfrm>
              <a:prstGeom prst="rect">
                <a:avLst/>
              </a:prstGeom>
              <a:blipFill>
                <a:blip r:embed="rId5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0B39950-16C6-8034-B160-8FD01EBA7E60}"/>
              </a:ext>
            </a:extLst>
          </p:cNvPr>
          <p:cNvCxnSpPr/>
          <p:nvPr/>
        </p:nvCxnSpPr>
        <p:spPr>
          <a:xfrm>
            <a:off x="4896944" y="6096839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0F964FD-483B-9103-F5CF-58F829773C09}"/>
              </a:ext>
            </a:extLst>
          </p:cNvPr>
          <p:cNvCxnSpPr>
            <a:cxnSpLocks/>
          </p:cNvCxnSpPr>
          <p:nvPr/>
        </p:nvCxnSpPr>
        <p:spPr>
          <a:xfrm flipH="1">
            <a:off x="4386785" y="5730480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EC09ED0B-B8F2-C9CE-F5A0-A5A7507F9909}"/>
              </a:ext>
            </a:extLst>
          </p:cNvPr>
          <p:cNvCxnSpPr/>
          <p:nvPr/>
        </p:nvCxnSpPr>
        <p:spPr>
          <a:xfrm>
            <a:off x="5343794" y="6097066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4A61B43-7AE8-670C-9AE0-EA95A4C47EF1}"/>
              </a:ext>
            </a:extLst>
          </p:cNvPr>
          <p:cNvCxnSpPr>
            <a:cxnSpLocks/>
          </p:cNvCxnSpPr>
          <p:nvPr/>
        </p:nvCxnSpPr>
        <p:spPr>
          <a:xfrm flipH="1">
            <a:off x="4378108" y="5270232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E81F66B-A9EE-51F9-B331-521B9F7B38D6}"/>
                  </a:ext>
                </a:extLst>
              </p:cNvPr>
              <p:cNvSpPr txBox="1"/>
              <p:nvPr/>
            </p:nvSpPr>
            <p:spPr>
              <a:xfrm>
                <a:off x="4840655" y="625429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0E81F66B-A9EE-51F9-B331-521B9F7B38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40655" y="6254292"/>
                <a:ext cx="117020" cy="184666"/>
              </a:xfrm>
              <a:prstGeom prst="rect">
                <a:avLst/>
              </a:prstGeom>
              <a:blipFill>
                <a:blip r:embed="rId6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EF0DBD9-BFE5-3DFA-D8D8-1E9EFF4918DA}"/>
                  </a:ext>
                </a:extLst>
              </p:cNvPr>
              <p:cNvSpPr txBox="1"/>
              <p:nvPr/>
            </p:nvSpPr>
            <p:spPr>
              <a:xfrm>
                <a:off x="4251144" y="5632838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6EF0DBD9-BFE5-3DFA-D8D8-1E9EFF4918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144" y="5632838"/>
                <a:ext cx="117020" cy="184666"/>
              </a:xfrm>
              <a:prstGeom prst="rect">
                <a:avLst/>
              </a:prstGeom>
              <a:blipFill>
                <a:blip r:embed="rId6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79CF9B0-F260-449A-DB13-64495C6B558F}"/>
                  </a:ext>
                </a:extLst>
              </p:cNvPr>
              <p:cNvSpPr txBox="1"/>
              <p:nvPr/>
            </p:nvSpPr>
            <p:spPr>
              <a:xfrm>
                <a:off x="5295009" y="625743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579CF9B0-F260-449A-DB13-64495C6B55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5009" y="6257432"/>
                <a:ext cx="117020" cy="184666"/>
              </a:xfrm>
              <a:prstGeom prst="rect">
                <a:avLst/>
              </a:prstGeom>
              <a:blipFill>
                <a:blip r:embed="rId7"/>
                <a:stretch>
                  <a:fillRect l="-31579" r="-36842" b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FA24128-C936-2125-7A28-96A5C085C0BF}"/>
                  </a:ext>
                </a:extLst>
              </p:cNvPr>
              <p:cNvSpPr txBox="1"/>
              <p:nvPr/>
            </p:nvSpPr>
            <p:spPr>
              <a:xfrm>
                <a:off x="4251144" y="5173574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CFA24128-C936-2125-7A28-96A5C085C0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1144" y="5173574"/>
                <a:ext cx="117020" cy="184666"/>
              </a:xfrm>
              <a:prstGeom prst="rect">
                <a:avLst/>
              </a:prstGeom>
              <a:blipFill>
                <a:blip r:embed="rId8"/>
                <a:stretch>
                  <a:fillRect l="-30000" r="-30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476A7084-4EE3-94BE-DACC-579608976717}"/>
              </a:ext>
            </a:extLst>
          </p:cNvPr>
          <p:cNvCxnSpPr>
            <a:cxnSpLocks/>
          </p:cNvCxnSpPr>
          <p:nvPr/>
        </p:nvCxnSpPr>
        <p:spPr>
          <a:xfrm flipH="1">
            <a:off x="4368164" y="4809984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871C26AE-7A68-4C9E-88BF-31D73C21AD34}"/>
              </a:ext>
            </a:extLst>
          </p:cNvPr>
          <p:cNvCxnSpPr>
            <a:cxnSpLocks/>
          </p:cNvCxnSpPr>
          <p:nvPr/>
        </p:nvCxnSpPr>
        <p:spPr>
          <a:xfrm flipH="1">
            <a:off x="4367440" y="4349736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8A964ABF-A295-CC4B-C4D1-33050ACD4378}"/>
              </a:ext>
            </a:extLst>
          </p:cNvPr>
          <p:cNvCxnSpPr/>
          <p:nvPr/>
        </p:nvCxnSpPr>
        <p:spPr>
          <a:xfrm>
            <a:off x="5788802" y="6092906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6FE7F22-1ABE-58C7-B67E-22F9FB78E052}"/>
              </a:ext>
            </a:extLst>
          </p:cNvPr>
          <p:cNvCxnSpPr>
            <a:cxnSpLocks/>
          </p:cNvCxnSpPr>
          <p:nvPr/>
        </p:nvCxnSpPr>
        <p:spPr>
          <a:xfrm>
            <a:off x="6233810" y="6097859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ABC71F3-35DE-ED76-C733-86BCC1F9AACE}"/>
                  </a:ext>
                </a:extLst>
              </p:cNvPr>
              <p:cNvSpPr txBox="1"/>
              <p:nvPr/>
            </p:nvSpPr>
            <p:spPr>
              <a:xfrm>
                <a:off x="5730365" y="6245320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8ABC71F3-35DE-ED76-C733-86BCC1F9AA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0365" y="6245320"/>
                <a:ext cx="117020" cy="184666"/>
              </a:xfrm>
              <a:prstGeom prst="rect">
                <a:avLst/>
              </a:prstGeom>
              <a:blipFill>
                <a:blip r:embed="rId9"/>
                <a:stretch>
                  <a:fillRect l="-31579" r="-36842" b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8C7A23E-E700-6DC5-2006-9FCCA9AC5BE7}"/>
                  </a:ext>
                </a:extLst>
              </p:cNvPr>
              <p:cNvSpPr txBox="1"/>
              <p:nvPr/>
            </p:nvSpPr>
            <p:spPr>
              <a:xfrm>
                <a:off x="4260894" y="4715700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58C7A23E-E700-6DC5-2006-9FCCA9AC5B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0894" y="4715700"/>
                <a:ext cx="117020" cy="184666"/>
              </a:xfrm>
              <a:prstGeom prst="rect">
                <a:avLst/>
              </a:prstGeom>
              <a:blipFill>
                <a:blip r:embed="rId10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43B2761-881D-9B45-4370-B1F0DFDB9034}"/>
                  </a:ext>
                </a:extLst>
              </p:cNvPr>
              <p:cNvSpPr txBox="1"/>
              <p:nvPr/>
            </p:nvSpPr>
            <p:spPr>
              <a:xfrm>
                <a:off x="4248200" y="4257403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543B2761-881D-9B45-4370-B1F0DFDB90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8200" y="4257403"/>
                <a:ext cx="117020" cy="184666"/>
              </a:xfrm>
              <a:prstGeom prst="rect">
                <a:avLst/>
              </a:prstGeom>
              <a:blipFill>
                <a:blip r:embed="rId11"/>
                <a:stretch>
                  <a:fillRect l="-31579" r="-36842" b="-3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C52D9510-A435-2B5A-69B2-4A11A17C6CCD}"/>
                  </a:ext>
                </a:extLst>
              </p:cNvPr>
              <p:cNvSpPr txBox="1"/>
              <p:nvPr/>
            </p:nvSpPr>
            <p:spPr>
              <a:xfrm>
                <a:off x="6175300" y="625429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C52D9510-A435-2B5A-69B2-4A11A17C6C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300" y="6254292"/>
                <a:ext cx="117020" cy="184666"/>
              </a:xfrm>
              <a:prstGeom prst="rect">
                <a:avLst/>
              </a:prstGeom>
              <a:blipFill>
                <a:blip r:embed="rId11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142C330A-8C2C-0C23-1308-5587FE83B3B9}"/>
              </a:ext>
            </a:extLst>
          </p:cNvPr>
          <p:cNvCxnSpPr>
            <a:cxnSpLocks/>
          </p:cNvCxnSpPr>
          <p:nvPr/>
        </p:nvCxnSpPr>
        <p:spPr>
          <a:xfrm flipH="1">
            <a:off x="4375945" y="3885374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49A2D0B-1E3B-C385-963B-1E320F6202D7}"/>
              </a:ext>
            </a:extLst>
          </p:cNvPr>
          <p:cNvCxnSpPr>
            <a:cxnSpLocks/>
          </p:cNvCxnSpPr>
          <p:nvPr/>
        </p:nvCxnSpPr>
        <p:spPr>
          <a:xfrm flipH="1">
            <a:off x="4365220" y="3426192"/>
            <a:ext cx="1613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CD2917B9-FCAB-6E0B-83E0-261AFEAE8E49}"/>
              </a:ext>
            </a:extLst>
          </p:cNvPr>
          <p:cNvCxnSpPr>
            <a:cxnSpLocks/>
          </p:cNvCxnSpPr>
          <p:nvPr/>
        </p:nvCxnSpPr>
        <p:spPr>
          <a:xfrm>
            <a:off x="6682302" y="6100106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B3485789-9CF0-0744-19F4-BC68BCAF9D0B}"/>
              </a:ext>
            </a:extLst>
          </p:cNvPr>
          <p:cNvCxnSpPr>
            <a:cxnSpLocks/>
          </p:cNvCxnSpPr>
          <p:nvPr/>
        </p:nvCxnSpPr>
        <p:spPr>
          <a:xfrm>
            <a:off x="7126442" y="6100106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BDF130F-1881-8E2D-3288-6983BA6D37F6}"/>
              </a:ext>
            </a:extLst>
          </p:cNvPr>
          <p:cNvCxnSpPr>
            <a:cxnSpLocks/>
          </p:cNvCxnSpPr>
          <p:nvPr/>
        </p:nvCxnSpPr>
        <p:spPr>
          <a:xfrm>
            <a:off x="7122087" y="6107084"/>
            <a:ext cx="0" cy="1384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06CCC6DB-EBC8-76BB-1A19-9142CE057002}"/>
                  </a:ext>
                </a:extLst>
              </p:cNvPr>
              <p:cNvSpPr txBox="1"/>
              <p:nvPr/>
            </p:nvSpPr>
            <p:spPr>
              <a:xfrm>
                <a:off x="6622150" y="6259388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06CCC6DB-EBC8-76BB-1A19-9142CE0570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2150" y="6259388"/>
                <a:ext cx="117020" cy="184666"/>
              </a:xfrm>
              <a:prstGeom prst="rect">
                <a:avLst/>
              </a:prstGeom>
              <a:blipFill>
                <a:blip r:embed="rId12"/>
                <a:stretch>
                  <a:fillRect l="-30000" r="-3500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A2CEB0B3-57F3-E9DA-9898-BD8D73237167}"/>
                  </a:ext>
                </a:extLst>
              </p:cNvPr>
              <p:cNvSpPr txBox="1"/>
              <p:nvPr/>
            </p:nvSpPr>
            <p:spPr>
              <a:xfrm>
                <a:off x="7070642" y="625429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22" name="TextBox 121">
                <a:extLst>
                  <a:ext uri="{FF2B5EF4-FFF2-40B4-BE49-F238E27FC236}">
                    <a16:creationId xmlns:a16="http://schemas.microsoft.com/office/drawing/2014/main" id="{A2CEB0B3-57F3-E9DA-9898-BD8D73237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0642" y="6254292"/>
                <a:ext cx="117020" cy="184666"/>
              </a:xfrm>
              <a:prstGeom prst="rect">
                <a:avLst/>
              </a:prstGeom>
              <a:blipFill>
                <a:blip r:embed="rId13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D7C18AA1-9AE5-85C0-DC87-A9BFB4198F96}"/>
                  </a:ext>
                </a:extLst>
              </p:cNvPr>
              <p:cNvSpPr txBox="1"/>
              <p:nvPr/>
            </p:nvSpPr>
            <p:spPr>
              <a:xfrm>
                <a:off x="4256705" y="378978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23" name="TextBox 122">
                <a:extLst>
                  <a:ext uri="{FF2B5EF4-FFF2-40B4-BE49-F238E27FC236}">
                    <a16:creationId xmlns:a16="http://schemas.microsoft.com/office/drawing/2014/main" id="{D7C18AA1-9AE5-85C0-DC87-A9BFB4198F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6705" y="3789782"/>
                <a:ext cx="117020" cy="184666"/>
              </a:xfrm>
              <a:prstGeom prst="rect">
                <a:avLst/>
              </a:prstGeom>
              <a:blipFill>
                <a:blip r:embed="rId12"/>
                <a:stretch>
                  <a:fillRect l="-31579" r="-42105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7172F003-6934-DF34-801A-3C04472E0493}"/>
                  </a:ext>
                </a:extLst>
              </p:cNvPr>
              <p:cNvSpPr txBox="1"/>
              <p:nvPr/>
            </p:nvSpPr>
            <p:spPr>
              <a:xfrm>
                <a:off x="4253268" y="3332132"/>
                <a:ext cx="117020" cy="18466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latin typeface="Cambria Math" panose="02040503050406030204" pitchFamily="18" charset="0"/>
                        </a:rPr>
                        <m:t>6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7172F003-6934-DF34-801A-3C04472E04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268" y="3332132"/>
                <a:ext cx="117020" cy="184666"/>
              </a:xfrm>
              <a:prstGeom prst="rect">
                <a:avLst/>
              </a:prstGeom>
              <a:blipFill>
                <a:blip r:embed="rId13"/>
                <a:stretch>
                  <a:fillRect l="-31579" r="-36842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B40CC96-B307-8344-C790-C1B4E26139BF}"/>
              </a:ext>
            </a:extLst>
          </p:cNvPr>
          <p:cNvCxnSpPr>
            <a:cxnSpLocks/>
          </p:cNvCxnSpPr>
          <p:nvPr/>
        </p:nvCxnSpPr>
        <p:spPr>
          <a:xfrm>
            <a:off x="3997234" y="5729668"/>
            <a:ext cx="3586486" cy="0"/>
          </a:xfrm>
          <a:prstGeom prst="straightConnector1">
            <a:avLst/>
          </a:prstGeom>
          <a:ln>
            <a:solidFill>
              <a:srgbClr val="7030A0"/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BDF0F99F-D0AD-A9D4-0C33-C33B47A035C9}"/>
              </a:ext>
            </a:extLst>
          </p:cNvPr>
          <p:cNvGrpSpPr/>
          <p:nvPr/>
        </p:nvGrpSpPr>
        <p:grpSpPr>
          <a:xfrm>
            <a:off x="4458789" y="4897198"/>
            <a:ext cx="3141158" cy="1268471"/>
            <a:chOff x="4458789" y="4897198"/>
            <a:chExt cx="3141158" cy="1268471"/>
          </a:xfrm>
        </p:grpSpPr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98AE4B72-9A7F-A515-3D62-814B0D8402D9}"/>
                </a:ext>
              </a:extLst>
            </p:cNvPr>
            <p:cNvSpPr/>
            <p:nvPr/>
          </p:nvSpPr>
          <p:spPr>
            <a:xfrm>
              <a:off x="4458789" y="4911634"/>
              <a:ext cx="3021874" cy="1254035"/>
            </a:xfrm>
            <a:custGeom>
              <a:avLst/>
              <a:gdLst>
                <a:gd name="csX0" fmla="*/ 0 w 3021874"/>
                <a:gd name="csY0" fmla="*/ 1254035 h 1254035"/>
                <a:gd name="csX1" fmla="*/ 95794 w 3021874"/>
                <a:gd name="csY1" fmla="*/ 1036320 h 1254035"/>
                <a:gd name="csX2" fmla="*/ 435428 w 3021874"/>
                <a:gd name="csY2" fmla="*/ 827315 h 1254035"/>
                <a:gd name="csX3" fmla="*/ 1776548 w 3021874"/>
                <a:gd name="csY3" fmla="*/ 357052 h 1254035"/>
                <a:gd name="csX4" fmla="*/ 3021874 w 3021874"/>
                <a:gd name="csY4" fmla="*/ 0 h 125403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021874" h="1254035">
                  <a:moveTo>
                    <a:pt x="0" y="1254035"/>
                  </a:moveTo>
                  <a:cubicBezTo>
                    <a:pt x="11611" y="1180737"/>
                    <a:pt x="23223" y="1107440"/>
                    <a:pt x="95794" y="1036320"/>
                  </a:cubicBezTo>
                  <a:cubicBezTo>
                    <a:pt x="168365" y="965200"/>
                    <a:pt x="155302" y="940526"/>
                    <a:pt x="435428" y="827315"/>
                  </a:cubicBezTo>
                  <a:cubicBezTo>
                    <a:pt x="715554" y="714104"/>
                    <a:pt x="1345474" y="494938"/>
                    <a:pt x="1776548" y="357052"/>
                  </a:cubicBezTo>
                  <a:cubicBezTo>
                    <a:pt x="2207622" y="219166"/>
                    <a:pt x="2614748" y="109583"/>
                    <a:pt x="3021874" y="0"/>
                  </a:cubicBezTo>
                </a:path>
              </a:pathLst>
            </a:cu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EA6E4351-6533-5421-14EB-E3663FF5436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67680" y="4897198"/>
              <a:ext cx="132267" cy="19151"/>
            </a:xfrm>
            <a:prstGeom prst="straightConnector1">
              <a:avLst/>
            </a:prstGeom>
            <a:ln>
              <a:solidFill>
                <a:srgbClr val="00B050"/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C83BEC25-9634-66EC-8224-A4174E9BEB45}"/>
              </a:ext>
            </a:extLst>
          </p:cNvPr>
          <p:cNvCxnSpPr>
            <a:cxnSpLocks/>
          </p:cNvCxnSpPr>
          <p:nvPr/>
        </p:nvCxnSpPr>
        <p:spPr>
          <a:xfrm flipV="1">
            <a:off x="4013242" y="2953009"/>
            <a:ext cx="3586705" cy="3647232"/>
          </a:xfrm>
          <a:prstGeom prst="straightConnector1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FF795267-7EE8-A1A3-D1F1-819D350CEEAA}"/>
              </a:ext>
            </a:extLst>
          </p:cNvPr>
          <p:cNvGrpSpPr/>
          <p:nvPr/>
        </p:nvGrpSpPr>
        <p:grpSpPr>
          <a:xfrm>
            <a:off x="4467225" y="2946183"/>
            <a:ext cx="1037136" cy="3206967"/>
            <a:chOff x="4467225" y="2946183"/>
            <a:chExt cx="1037136" cy="3206967"/>
          </a:xfrm>
        </p:grpSpPr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41319D31-450A-1A2B-6F91-D4661FB8E7EF}"/>
                </a:ext>
              </a:extLst>
            </p:cNvPr>
            <p:cNvSpPr/>
            <p:nvPr/>
          </p:nvSpPr>
          <p:spPr>
            <a:xfrm>
              <a:off x="4467225" y="3057525"/>
              <a:ext cx="1028700" cy="3095625"/>
            </a:xfrm>
            <a:custGeom>
              <a:avLst/>
              <a:gdLst>
                <a:gd name="csX0" fmla="*/ 0 w 1028700"/>
                <a:gd name="csY0" fmla="*/ 3095625 h 3095625"/>
                <a:gd name="csX1" fmla="*/ 228600 w 1028700"/>
                <a:gd name="csY1" fmla="*/ 3019425 h 3095625"/>
                <a:gd name="csX2" fmla="*/ 428625 w 1028700"/>
                <a:gd name="csY2" fmla="*/ 2676525 h 3095625"/>
                <a:gd name="csX3" fmla="*/ 876300 w 1028700"/>
                <a:gd name="csY3" fmla="*/ 1314450 h 3095625"/>
                <a:gd name="csX4" fmla="*/ 1028700 w 1028700"/>
                <a:gd name="csY4" fmla="*/ 0 h 3095625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028700" h="3095625">
                  <a:moveTo>
                    <a:pt x="0" y="3095625"/>
                  </a:moveTo>
                  <a:cubicBezTo>
                    <a:pt x="78581" y="3092450"/>
                    <a:pt x="157163" y="3089275"/>
                    <a:pt x="228600" y="3019425"/>
                  </a:cubicBezTo>
                  <a:cubicBezTo>
                    <a:pt x="300037" y="2949575"/>
                    <a:pt x="320675" y="2960687"/>
                    <a:pt x="428625" y="2676525"/>
                  </a:cubicBezTo>
                  <a:cubicBezTo>
                    <a:pt x="536575" y="2392363"/>
                    <a:pt x="776288" y="1760537"/>
                    <a:pt x="876300" y="1314450"/>
                  </a:cubicBezTo>
                  <a:cubicBezTo>
                    <a:pt x="976312" y="868363"/>
                    <a:pt x="1002506" y="434181"/>
                    <a:pt x="1028700" y="0"/>
                  </a:cubicBezTo>
                </a:path>
              </a:pathLst>
            </a:cu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2" name="Straight Arrow Connector 141">
              <a:extLst>
                <a:ext uri="{FF2B5EF4-FFF2-40B4-BE49-F238E27FC236}">
                  <a16:creationId xmlns:a16="http://schemas.microsoft.com/office/drawing/2014/main" id="{B289EF8B-7865-F701-3BFE-DC3E41ABF0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495925" y="2946183"/>
              <a:ext cx="8436" cy="114517"/>
            </a:xfrm>
            <a:prstGeom prst="straightConnector1">
              <a:avLst/>
            </a:prstGeom>
            <a:ln>
              <a:solidFill>
                <a:schemeClr val="accent4">
                  <a:lumMod val="75000"/>
                </a:schemeClr>
              </a:solidFill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9D102F8C-0C5C-A82A-EB38-E4FA316DB0AD}"/>
                  </a:ext>
                </a:extLst>
              </p:cNvPr>
              <p:cNvSpPr txBox="1"/>
              <p:nvPr/>
            </p:nvSpPr>
            <p:spPr>
              <a:xfrm>
                <a:off x="7613982" y="5574233"/>
                <a:ext cx="115467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p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46" name="TextBox 145">
                <a:extLst>
                  <a:ext uri="{FF2B5EF4-FFF2-40B4-BE49-F238E27FC236}">
                    <a16:creationId xmlns:a16="http://schemas.microsoft.com/office/drawing/2014/main" id="{9D102F8C-0C5C-A82A-EB38-E4FA316DB0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3982" y="5574233"/>
                <a:ext cx="1154675" cy="276999"/>
              </a:xfrm>
              <a:prstGeom prst="rect">
                <a:avLst/>
              </a:prstGeom>
              <a:blipFill>
                <a:blip r:embed="rId14"/>
                <a:stretch>
                  <a:fillRect l="-4762" r="-5291" b="-239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C23E946E-71BD-FFC6-8D8F-4F8FCF3A6584}"/>
                  </a:ext>
                </a:extLst>
              </p:cNvPr>
              <p:cNvSpPr txBox="1"/>
              <p:nvPr/>
            </p:nvSpPr>
            <p:spPr>
              <a:xfrm>
                <a:off x="7599947" y="4608696"/>
                <a:ext cx="1308435" cy="40094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f>
                            <m:fPr>
                              <m:ctrlP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den>
                          </m:f>
                        </m:sup>
                      </m:sSup>
                      <m:r>
                        <a:rPr lang="en-US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</m:oMath>
                  </m:oMathPara>
                </a14:m>
                <a:endParaRPr lang="en-US" dirty="0">
                  <a:solidFill>
                    <a:srgbClr val="00B050"/>
                  </a:solidFill>
                </a:endParaRPr>
              </a:p>
            </p:txBody>
          </p:sp>
        </mc:Choice>
        <mc:Fallback>
          <p:sp>
            <p:nvSpPr>
              <p:cNvPr id="147" name="TextBox 146">
                <a:extLst>
                  <a:ext uri="{FF2B5EF4-FFF2-40B4-BE49-F238E27FC236}">
                    <a16:creationId xmlns:a16="http://schemas.microsoft.com/office/drawing/2014/main" id="{C23E946E-71BD-FFC6-8D8F-4F8FCF3A65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947" y="4608696"/>
                <a:ext cx="1308435" cy="40094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45A4C046-DDC4-56C4-6AEC-449C6F707E59}"/>
                  </a:ext>
                </a:extLst>
              </p:cNvPr>
              <p:cNvSpPr txBox="1"/>
              <p:nvPr/>
            </p:nvSpPr>
            <p:spPr>
              <a:xfrm>
                <a:off x="7599947" y="2795904"/>
                <a:ext cx="115191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2">
                                  <a:lumMod val="60000"/>
                                  <a:lumOff val="4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b="0" i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US" dirty="0">
                  <a:solidFill>
                    <a:schemeClr val="accent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48" name="TextBox 147">
                <a:extLst>
                  <a:ext uri="{FF2B5EF4-FFF2-40B4-BE49-F238E27FC236}">
                    <a16:creationId xmlns:a16="http://schemas.microsoft.com/office/drawing/2014/main" id="{45A4C046-DDC4-56C4-6AEC-449C6F707E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9947" y="2795904"/>
                <a:ext cx="1151918" cy="276999"/>
              </a:xfrm>
              <a:prstGeom prst="rect">
                <a:avLst/>
              </a:prstGeom>
              <a:blipFill>
                <a:blip r:embed="rId16"/>
                <a:stretch>
                  <a:fillRect l="-4762" t="-2222" r="-2116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2D24651D-D01B-C505-60E0-E0C59E13CBF3}"/>
                  </a:ext>
                </a:extLst>
              </p:cNvPr>
              <p:cNvSpPr txBox="1"/>
              <p:nvPr/>
            </p:nvSpPr>
            <p:spPr>
              <a:xfrm>
                <a:off x="5238729" y="2716696"/>
                <a:ext cx="72507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chemeClr val="accent4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149" name="TextBox 148">
                <a:extLst>
                  <a:ext uri="{FF2B5EF4-FFF2-40B4-BE49-F238E27FC236}">
                    <a16:creationId xmlns:a16="http://schemas.microsoft.com/office/drawing/2014/main" id="{2D24651D-D01B-C505-60E0-E0C59E13CB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8729" y="2716696"/>
                <a:ext cx="725070" cy="276999"/>
              </a:xfrm>
              <a:prstGeom prst="rect">
                <a:avLst/>
              </a:prstGeom>
              <a:blipFill>
                <a:blip r:embed="rId17"/>
                <a:stretch>
                  <a:fillRect l="-8403" t="-2222" r="-2521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5699C0AC-3763-EC5F-242C-0A3AD514C586}"/>
                  </a:ext>
                </a:extLst>
              </p:cNvPr>
              <p:cNvSpPr txBox="1"/>
              <p:nvPr/>
            </p:nvSpPr>
            <p:spPr>
              <a:xfrm>
                <a:off x="447272" y="3995793"/>
                <a:ext cx="3323069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Note: for larger values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𝑦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grows faster in terms of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endParaRPr lang="en-US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2" name="TextBox 151">
                <a:extLst>
                  <a:ext uri="{FF2B5EF4-FFF2-40B4-BE49-F238E27FC236}">
                    <a16:creationId xmlns:a16="http://schemas.microsoft.com/office/drawing/2014/main" id="{5699C0AC-3763-EC5F-242C-0A3AD514C5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272" y="3995793"/>
                <a:ext cx="3323069" cy="707886"/>
              </a:xfrm>
              <a:prstGeom prst="rect">
                <a:avLst/>
              </a:prstGeom>
              <a:blipFill>
                <a:blip r:embed="rId18"/>
                <a:stretch>
                  <a:fillRect l="-734" t="-3419" r="-2936" b="-145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8475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0"/>
      <p:bldP spid="147" grpId="0"/>
      <p:bldP spid="148" grpId="0"/>
      <p:bldP spid="149" grpId="0"/>
      <p:bldP spid="1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C7C13-CB56-D11E-7343-37F3FC4A00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6044-B28B-0CA6-2C28-DFD93F47EB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Increasing Function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A718F73-3D38-3553-C94B-37A938E4CC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9556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A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: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→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increasing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for all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then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>
          <p:sp>
            <p:nvSpPr>
              <p:cNvPr id="4" name="Content Placeholder 14">
                <a:extLst>
                  <a:ext uri="{FF2B5EF4-FFF2-40B4-BE49-F238E27FC236}">
                    <a16:creationId xmlns:a16="http://schemas.microsoft.com/office/drawing/2014/main" id="{0A718F73-3D38-3553-C94B-37A938E4CC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955675"/>
              </a:xfrm>
              <a:blipFill>
                <a:blip r:embed="rId2"/>
                <a:stretch>
                  <a:fillRect l="-1217" t="-10828" b="-7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>
            <a:extLst>
              <a:ext uri="{FF2B5EF4-FFF2-40B4-BE49-F238E27FC236}">
                <a16:creationId xmlns:a16="http://schemas.microsoft.com/office/drawing/2014/main" id="{0CCF0446-89A2-C819-A176-619358322741}"/>
              </a:ext>
            </a:extLst>
          </p:cNvPr>
          <p:cNvGrpSpPr/>
          <p:nvPr/>
        </p:nvGrpSpPr>
        <p:grpSpPr>
          <a:xfrm>
            <a:off x="838200" y="2916237"/>
            <a:ext cx="3128391" cy="3285174"/>
            <a:chOff x="3986784" y="1780474"/>
            <a:chExt cx="4295332" cy="451059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04FD520-CC89-D7E6-D641-A4989F75989F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9CF97EC-710F-F8B0-5591-B943084040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7002507-00C6-0215-494D-63C61599BF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6CC1165-0F73-0E46-AA15-958C1A51D71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E010A7D7-5D03-9681-2D61-7A87E3DD475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0541B17A-D2A4-A74A-7277-33AE28476A48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519F4C07-D9EE-8A89-398E-5867040FC4E2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F195035-A0D0-6A09-FE35-3D22B1DB292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AEC888C-1487-E62A-0CC4-976FFA9523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E3A6CEB-ACA7-E25C-6CC1-4EB45037BE09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BE609C5-A290-DA16-D1F8-061CE71AAE2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7F922FAC-CDA3-5741-E80C-DB656A19D0EF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1CD3189-3ACF-5C64-A7FD-57D689186B6D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843514A5-DACA-5F27-94FE-A02D6BAF4F8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472C5CB8-2635-2D63-591F-7A17A0F4110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>
              <a:extLst>
                <a:ext uri="{FF2B5EF4-FFF2-40B4-BE49-F238E27FC236}">
                  <a16:creationId xmlns:a16="http://schemas.microsoft.com/office/drawing/2014/main" id="{27096307-C4DC-90AA-099A-380FB743672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BCC19E04-6799-B555-2A2C-824DA6A96F4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3FAABED8-B6E2-946F-C223-8FE5F36C24A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E79CA9A-64B9-2ECB-01B6-B13B8F996191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8E67568D-D287-2028-601C-5D19969FCB44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55" name="TextBox 54">
                  <a:extLst>
                    <a:ext uri="{FF2B5EF4-FFF2-40B4-BE49-F238E27FC236}">
                      <a16:creationId xmlns:a16="http://schemas.microsoft.com/office/drawing/2014/main" id="{8E67568D-D287-2028-601C-5D19969FCB4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71775EF0-4E95-914E-736B-DE8C0F41BE9A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71775EF0-4E95-914E-736B-DE8C0F41BE9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164E8B42-5B40-54B1-3D57-1DE0BE8D64E8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164E8B42-5B40-54B1-3D57-1DE0BE8D64E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BC1CD9AC-C2C8-8C06-F6ED-9FF812FA8C90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39D1C9F0-390E-A8E7-E2D8-BF5E9D7F1CE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E0AD2E30-2127-0AEB-E2A6-D9565B73C3FF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953F4FD4-2880-0893-3A64-62FEC26D7528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0D88FF10-0650-121A-758D-A1C05ABFBCB9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D2DC8828-464A-C372-0DDA-321F03F790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536391E7-2513-5E37-9C3F-7801F4EB531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924BA66C-8D70-0551-CBCB-8C1E8A3CB8B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0F5885A7-5D0B-E36D-BF08-236D9DDCDF51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69" name="TextBox 68">
                  <a:extLst>
                    <a:ext uri="{FF2B5EF4-FFF2-40B4-BE49-F238E27FC236}">
                      <a16:creationId xmlns:a16="http://schemas.microsoft.com/office/drawing/2014/main" id="{0F5885A7-5D0B-E36D-BF08-236D9DDCDF5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6E1855F5-2971-C4BA-69FC-27B49483C0B0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0" name="TextBox 69">
                  <a:extLst>
                    <a:ext uri="{FF2B5EF4-FFF2-40B4-BE49-F238E27FC236}">
                      <a16:creationId xmlns:a16="http://schemas.microsoft.com/office/drawing/2014/main" id="{6E1855F5-2971-C4BA-69FC-27B49483C0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ECD6256D-E5E5-CCCE-8BC4-9B8638FC75BD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1" name="TextBox 70">
                  <a:extLst>
                    <a:ext uri="{FF2B5EF4-FFF2-40B4-BE49-F238E27FC236}">
                      <a16:creationId xmlns:a16="http://schemas.microsoft.com/office/drawing/2014/main" id="{ECD6256D-E5E5-CCCE-8BC4-9B8638FC75B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0F12F429-7CF5-7DDB-6099-1CA0CCD7F710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2" name="TextBox 71">
                  <a:extLst>
                    <a:ext uri="{FF2B5EF4-FFF2-40B4-BE49-F238E27FC236}">
                      <a16:creationId xmlns:a16="http://schemas.microsoft.com/office/drawing/2014/main" id="{0F12F429-7CF5-7DDB-6099-1CA0CCD7F71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12D25D2B-FA64-3BC7-1897-1887073E2709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3" name="TextBox 72">
                  <a:extLst>
                    <a:ext uri="{FF2B5EF4-FFF2-40B4-BE49-F238E27FC236}">
                      <a16:creationId xmlns:a16="http://schemas.microsoft.com/office/drawing/2014/main" id="{12D25D2B-FA64-3BC7-1897-1887073E270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68913AD1-4B2E-FFD2-3C75-E8C49AAD4325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4" name="TextBox 73">
                  <a:extLst>
                    <a:ext uri="{FF2B5EF4-FFF2-40B4-BE49-F238E27FC236}">
                      <a16:creationId xmlns:a16="http://schemas.microsoft.com/office/drawing/2014/main" id="{68913AD1-4B2E-FFD2-3C75-E8C49AAD432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4286" r="-64286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6CF83961-89F7-3F94-D7FA-382B9C1457F3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5" name="TextBox 74">
                  <a:extLst>
                    <a:ext uri="{FF2B5EF4-FFF2-40B4-BE49-F238E27FC236}">
                      <a16:creationId xmlns:a16="http://schemas.microsoft.com/office/drawing/2014/main" id="{6CF83961-89F7-3F94-D7FA-382B9C1457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8706AA60-A6DF-1C20-4F45-8DA39C9C480C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76" name="TextBox 75">
                  <a:extLst>
                    <a:ext uri="{FF2B5EF4-FFF2-40B4-BE49-F238E27FC236}">
                      <a16:creationId xmlns:a16="http://schemas.microsoft.com/office/drawing/2014/main" id="{8706AA60-A6DF-1C20-4F45-8DA39C9C48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C15B23E-C4F5-52EF-E32B-81FDF2A5938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DB2B3AE0-E4D6-8F0F-FAEC-7809F9EA07F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D3716CEA-16EB-2869-50B7-A90810F301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D876C66-0A37-C822-52A9-3D1C76DCBBD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7138C09-CB11-DC44-4F44-D7AB52A20020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4F7B997-55E6-4DC9-C25E-1F1AF5D4EE7C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5848B874-A56E-C20A-56B1-FF58F5E2C96D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0FEDE28C-2428-BABE-2D7F-CF86C06097D6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3B644D18-005E-E6F5-F9F7-955B06DCDFF1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3B644D18-005E-E6F5-F9F7-955B06DCDF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C683F6C5-84FC-EFBA-D9E4-EDED72417550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C683F6C5-84FC-EFBA-D9E4-EDED7241755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C9880D80-10CF-88D3-E046-5420FD353A85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7" name="TextBox 86">
                  <a:extLst>
                    <a:ext uri="{FF2B5EF4-FFF2-40B4-BE49-F238E27FC236}">
                      <a16:creationId xmlns:a16="http://schemas.microsoft.com/office/drawing/2014/main" id="{C9880D80-10CF-88D3-E046-5420FD353A8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B8F66B22-4D65-3607-1DE1-DEEFD4D05953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8" name="TextBox 87">
                  <a:extLst>
                    <a:ext uri="{FF2B5EF4-FFF2-40B4-BE49-F238E27FC236}">
                      <a16:creationId xmlns:a16="http://schemas.microsoft.com/office/drawing/2014/main" id="{B8F66B22-4D65-3607-1DE1-DEEFD4D0595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B5370B0-7DAD-99F1-9BA7-886403EEAFED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89" name="TextBox 88">
                  <a:extLst>
                    <a:ext uri="{FF2B5EF4-FFF2-40B4-BE49-F238E27FC236}">
                      <a16:creationId xmlns:a16="http://schemas.microsoft.com/office/drawing/2014/main" id="{8B5370B0-7DAD-99F1-9BA7-886403EEAF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A7FDFF8-7523-3F0F-A18F-692552306AF1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0" name="TextBox 89">
                  <a:extLst>
                    <a:ext uri="{FF2B5EF4-FFF2-40B4-BE49-F238E27FC236}">
                      <a16:creationId xmlns:a16="http://schemas.microsoft.com/office/drawing/2014/main" id="{9A7FDFF8-7523-3F0F-A18F-692552306AF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69207211-26EF-0B65-81D8-9464C64BC1A3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1" name="TextBox 90">
                  <a:extLst>
                    <a:ext uri="{FF2B5EF4-FFF2-40B4-BE49-F238E27FC236}">
                      <a16:creationId xmlns:a16="http://schemas.microsoft.com/office/drawing/2014/main" id="{69207211-26EF-0B65-81D8-9464C64BC1A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75A8F32A-0364-7128-47E4-FAA6CB4FB908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75A8F32A-0364-7128-47E4-FAA6CB4FB90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EF39F1E8-39BC-D24E-95D9-C156BA5E3138}"/>
              </a:ext>
            </a:extLst>
          </p:cNvPr>
          <p:cNvCxnSpPr/>
          <p:nvPr/>
        </p:nvCxnSpPr>
        <p:spPr>
          <a:xfrm flipV="1">
            <a:off x="993150" y="3759027"/>
            <a:ext cx="2786367" cy="180242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6CC0144E-9326-C057-4368-0DE72DFB2643}"/>
              </a:ext>
            </a:extLst>
          </p:cNvPr>
          <p:cNvGrpSpPr/>
          <p:nvPr/>
        </p:nvGrpSpPr>
        <p:grpSpPr>
          <a:xfrm>
            <a:off x="4415396" y="2916237"/>
            <a:ext cx="3128391" cy="3285174"/>
            <a:chOff x="3986784" y="1780474"/>
            <a:chExt cx="4295332" cy="4510598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B8324DDB-AD2A-6DCF-F3BD-7329AD557F4B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BF7EC31D-B087-A6F9-9C82-7C09C278C9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3FCDCE8-90E7-2269-D24E-8933B5EB094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6DB34E53-5875-C8C8-67A1-AC7B8853E5F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2EC6435E-CC23-F384-CC45-722DC0F8E2E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9845CC80-0004-A0EC-28F8-4A4CAF9EAF3C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8C100F11-E283-0A55-52EC-36D2E1F78615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F5CDB842-95D2-E26F-40BF-405C0E1699A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52497C67-9CB9-B625-F872-2E26C2E833A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8EB88955-0E1F-B2B2-7527-A23C24EE68B0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822FDB6C-680C-99A1-BB05-B0DF14B4823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3399552B-4358-4E8D-AF0C-90AFE5E2122E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1B59FD42-7DBF-60C9-681D-AF1EA2CA7193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C8792DFE-0AE5-FC25-30D7-A1AC26A2C66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>
              <a:extLst>
                <a:ext uri="{FF2B5EF4-FFF2-40B4-BE49-F238E27FC236}">
                  <a16:creationId xmlns:a16="http://schemas.microsoft.com/office/drawing/2014/main" id="{A9799842-7FC5-B478-9373-50F92772DBB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041BF913-F0FD-F0AF-424B-DA57DE2FD9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DBB919B8-A932-DE94-121A-67DDB2AC687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Arrow Connector 167">
              <a:extLst>
                <a:ext uri="{FF2B5EF4-FFF2-40B4-BE49-F238E27FC236}">
                  <a16:creationId xmlns:a16="http://schemas.microsoft.com/office/drawing/2014/main" id="{833BA818-7D7C-E73D-F99B-84593A5372A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>
              <a:extLst>
                <a:ext uri="{FF2B5EF4-FFF2-40B4-BE49-F238E27FC236}">
                  <a16:creationId xmlns:a16="http://schemas.microsoft.com/office/drawing/2014/main" id="{A77FEFCB-8D56-3715-2910-970D510301E0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A50E8D41-F3BB-4EF4-749A-3EBE931A3BE3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70" name="TextBox 169">
                  <a:extLst>
                    <a:ext uri="{FF2B5EF4-FFF2-40B4-BE49-F238E27FC236}">
                      <a16:creationId xmlns:a16="http://schemas.microsoft.com/office/drawing/2014/main" id="{A50E8D41-F3BB-4EF4-749A-3EBE931A3B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17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5E6B7718-AEC9-5100-B62B-7AA61DEA2D83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5E6B7718-AEC9-5100-B62B-7AA61DEA2D8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18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A3B464FE-9B81-16B9-808E-90EA23E35B01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72" name="TextBox 171">
                  <a:extLst>
                    <a:ext uri="{FF2B5EF4-FFF2-40B4-BE49-F238E27FC236}">
                      <a16:creationId xmlns:a16="http://schemas.microsoft.com/office/drawing/2014/main" id="{A3B464FE-9B81-16B9-808E-90EA23E35B0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E6A8487D-C587-096F-44EA-3B0F82CFFA0C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9F1D2C72-4C2B-139B-26FE-32F5A2E837D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86DDCAF9-C21F-03ED-30C4-E784E311EB6A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5F72E2B1-7D1C-DFFF-019F-CC96868B4BDB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0431F0E7-9040-0CA3-538B-77CD8BC7D644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559DE418-DB77-F450-E087-BF4BC94892B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B6866130-0954-BD8D-4951-17385D90A14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CEDF6ED8-7FA1-E25D-1E0E-65C3C0465C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2EE5B336-62A2-109E-BB87-89E94658D477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1" name="TextBox 180">
                  <a:extLst>
                    <a:ext uri="{FF2B5EF4-FFF2-40B4-BE49-F238E27FC236}">
                      <a16:creationId xmlns:a16="http://schemas.microsoft.com/office/drawing/2014/main" id="{2EE5B336-62A2-109E-BB87-89E94658D47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E334886B-1029-4068-E33E-5AA33FEF0613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2" name="TextBox 181">
                  <a:extLst>
                    <a:ext uri="{FF2B5EF4-FFF2-40B4-BE49-F238E27FC236}">
                      <a16:creationId xmlns:a16="http://schemas.microsoft.com/office/drawing/2014/main" id="{E334886B-1029-4068-E33E-5AA33FEF061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7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704E0E87-690E-8789-E4DB-9FFFCA6D6B62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3" name="TextBox 182">
                  <a:extLst>
                    <a:ext uri="{FF2B5EF4-FFF2-40B4-BE49-F238E27FC236}">
                      <a16:creationId xmlns:a16="http://schemas.microsoft.com/office/drawing/2014/main" id="{704E0E87-690E-8789-E4DB-9FFFCA6D6B6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BD207BE0-AE39-B179-B0F8-29D8CA8BD21B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4" name="TextBox 183">
                  <a:extLst>
                    <a:ext uri="{FF2B5EF4-FFF2-40B4-BE49-F238E27FC236}">
                      <a16:creationId xmlns:a16="http://schemas.microsoft.com/office/drawing/2014/main" id="{BD207BE0-AE39-B179-B0F8-29D8CA8BD21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8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E8733252-5318-D71C-861A-561B377483E1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5" name="TextBox 184">
                  <a:extLst>
                    <a:ext uri="{FF2B5EF4-FFF2-40B4-BE49-F238E27FC236}">
                      <a16:creationId xmlns:a16="http://schemas.microsoft.com/office/drawing/2014/main" id="{E8733252-5318-D71C-861A-561B377483E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2171BE92-E12B-54CB-C099-3F1AAA7062B7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6" name="TextBox 185">
                  <a:extLst>
                    <a:ext uri="{FF2B5EF4-FFF2-40B4-BE49-F238E27FC236}">
                      <a16:creationId xmlns:a16="http://schemas.microsoft.com/office/drawing/2014/main" id="{2171BE92-E12B-54CB-C099-3F1AAA7062B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9231" r="-76923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EF897879-058C-237E-B929-984CD4B5442E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7" name="TextBox 186">
                  <a:extLst>
                    <a:ext uri="{FF2B5EF4-FFF2-40B4-BE49-F238E27FC236}">
                      <a16:creationId xmlns:a16="http://schemas.microsoft.com/office/drawing/2014/main" id="{EF897879-058C-237E-B929-984CD4B5442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1F6F6823-1573-15AB-3707-BBE0B48C6070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88" name="TextBox 187">
                  <a:extLst>
                    <a:ext uri="{FF2B5EF4-FFF2-40B4-BE49-F238E27FC236}">
                      <a16:creationId xmlns:a16="http://schemas.microsoft.com/office/drawing/2014/main" id="{1F6F6823-1573-15AB-3707-BBE0B48C60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9231" r="-76923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C2632C46-9AE5-2343-9D23-23113FE082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84CDA620-F273-07E6-0C74-FFC8D59634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661CED93-6A62-E1E7-673C-4A2BBC5AFA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114929A0-C255-D5E8-841B-9B90703CD3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39BD7128-3B83-50B0-D300-6CE7D1344AC7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56D1322B-6370-A1D0-9832-04CBC3AF3C5C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FB4756E2-AD35-06A4-062A-879780DE1D89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71554FB9-7043-1E73-84BB-99466A971378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2B676DAC-DBBC-054A-7F0F-00B70557145A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7" name="TextBox 196">
                  <a:extLst>
                    <a:ext uri="{FF2B5EF4-FFF2-40B4-BE49-F238E27FC236}">
                      <a16:creationId xmlns:a16="http://schemas.microsoft.com/office/drawing/2014/main" id="{2B676DAC-DBBC-054A-7F0F-00B70557145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D623593D-E98E-A9D7-235F-D27F5F187871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8" name="TextBox 197">
                  <a:extLst>
                    <a:ext uri="{FF2B5EF4-FFF2-40B4-BE49-F238E27FC236}">
                      <a16:creationId xmlns:a16="http://schemas.microsoft.com/office/drawing/2014/main" id="{D623593D-E98E-A9D7-235F-D27F5F18787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249BE75B-07DB-D2C0-8642-EA1775A546BA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199" name="TextBox 198">
                  <a:extLst>
                    <a:ext uri="{FF2B5EF4-FFF2-40B4-BE49-F238E27FC236}">
                      <a16:creationId xmlns:a16="http://schemas.microsoft.com/office/drawing/2014/main" id="{249BE75B-07DB-D2C0-8642-EA1775A546B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91D3D8B8-E33F-342E-5B4B-0F8F8C43E987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0" name="TextBox 199">
                  <a:extLst>
                    <a:ext uri="{FF2B5EF4-FFF2-40B4-BE49-F238E27FC236}">
                      <a16:creationId xmlns:a16="http://schemas.microsoft.com/office/drawing/2014/main" id="{91D3D8B8-E33F-342E-5B4B-0F8F8C43E98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6AC064EB-9B29-DDC2-97F9-30674A2015D6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1" name="TextBox 200">
                  <a:extLst>
                    <a:ext uri="{FF2B5EF4-FFF2-40B4-BE49-F238E27FC236}">
                      <a16:creationId xmlns:a16="http://schemas.microsoft.com/office/drawing/2014/main" id="{6AC064EB-9B29-DDC2-97F9-30674A2015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19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66988662-DB7F-64BF-DBA6-E7DEFCB4E9DE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2" name="TextBox 201">
                  <a:extLst>
                    <a:ext uri="{FF2B5EF4-FFF2-40B4-BE49-F238E27FC236}">
                      <a16:creationId xmlns:a16="http://schemas.microsoft.com/office/drawing/2014/main" id="{66988662-DB7F-64BF-DBA6-E7DEFCB4E9D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D058AEFE-C039-9963-508E-54E9C407D94B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3" name="TextBox 202">
                  <a:extLst>
                    <a:ext uri="{FF2B5EF4-FFF2-40B4-BE49-F238E27FC236}">
                      <a16:creationId xmlns:a16="http://schemas.microsoft.com/office/drawing/2014/main" id="{D058AEFE-C039-9963-508E-54E9C407D94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14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4B9E78AC-6809-4873-DDA7-486BBCBAB470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04" name="TextBox 203">
                  <a:extLst>
                    <a:ext uri="{FF2B5EF4-FFF2-40B4-BE49-F238E27FC236}">
                      <a16:creationId xmlns:a16="http://schemas.microsoft.com/office/drawing/2014/main" id="{4B9E78AC-6809-4873-DDA7-486BBCBAB47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15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05" name="Freeform: Shape 204">
            <a:extLst>
              <a:ext uri="{FF2B5EF4-FFF2-40B4-BE49-F238E27FC236}">
                <a16:creationId xmlns:a16="http://schemas.microsoft.com/office/drawing/2014/main" id="{209EC7D9-4ECE-CC2B-8874-5C4C5552B0DB}"/>
              </a:ext>
            </a:extLst>
          </p:cNvPr>
          <p:cNvSpPr/>
          <p:nvPr/>
        </p:nvSpPr>
        <p:spPr>
          <a:xfrm>
            <a:off x="5955632" y="3181350"/>
            <a:ext cx="1354666" cy="1466850"/>
          </a:xfrm>
          <a:custGeom>
            <a:avLst/>
            <a:gdLst>
              <a:gd name="csX0" fmla="*/ 0 w 1354666"/>
              <a:gd name="csY0" fmla="*/ 1466850 h 1466850"/>
              <a:gd name="csX1" fmla="*/ 323850 w 1354666"/>
              <a:gd name="csY1" fmla="*/ 1362075 h 1466850"/>
              <a:gd name="csX2" fmla="*/ 628650 w 1354666"/>
              <a:gd name="csY2" fmla="*/ 942975 h 1466850"/>
              <a:gd name="csX3" fmla="*/ 790575 w 1354666"/>
              <a:gd name="csY3" fmla="*/ 409575 h 1466850"/>
              <a:gd name="csX4" fmla="*/ 1200150 w 1354666"/>
              <a:gd name="csY4" fmla="*/ 123825 h 1466850"/>
              <a:gd name="csX5" fmla="*/ 1333500 w 1354666"/>
              <a:gd name="csY5" fmla="*/ 28575 h 1466850"/>
              <a:gd name="csX6" fmla="*/ 1352550 w 1354666"/>
              <a:gd name="csY6" fmla="*/ 0 h 14668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1354666" h="1466850">
                <a:moveTo>
                  <a:pt x="0" y="1466850"/>
                </a:moveTo>
                <a:cubicBezTo>
                  <a:pt x="109537" y="1458118"/>
                  <a:pt x="219075" y="1449387"/>
                  <a:pt x="323850" y="1362075"/>
                </a:cubicBezTo>
                <a:cubicBezTo>
                  <a:pt x="428625" y="1274763"/>
                  <a:pt x="550863" y="1101725"/>
                  <a:pt x="628650" y="942975"/>
                </a:cubicBezTo>
                <a:cubicBezTo>
                  <a:pt x="706437" y="784225"/>
                  <a:pt x="695325" y="546100"/>
                  <a:pt x="790575" y="409575"/>
                </a:cubicBezTo>
                <a:cubicBezTo>
                  <a:pt x="885825" y="273050"/>
                  <a:pt x="1109663" y="187325"/>
                  <a:pt x="1200150" y="123825"/>
                </a:cubicBezTo>
                <a:cubicBezTo>
                  <a:pt x="1290637" y="60325"/>
                  <a:pt x="1308100" y="49213"/>
                  <a:pt x="1333500" y="28575"/>
                </a:cubicBezTo>
                <a:cubicBezTo>
                  <a:pt x="1358900" y="7937"/>
                  <a:pt x="1355725" y="3968"/>
                  <a:pt x="1352550" y="0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9" name="Straight Arrow Connector 208">
            <a:extLst>
              <a:ext uri="{FF2B5EF4-FFF2-40B4-BE49-F238E27FC236}">
                <a16:creationId xmlns:a16="http://schemas.microsoft.com/office/drawing/2014/main" id="{F352AA86-BC38-3A0A-9A39-6472D330015C}"/>
              </a:ext>
            </a:extLst>
          </p:cNvPr>
          <p:cNvCxnSpPr>
            <a:cxnSpLocks/>
          </p:cNvCxnSpPr>
          <p:nvPr/>
        </p:nvCxnSpPr>
        <p:spPr>
          <a:xfrm flipV="1">
            <a:off x="7274598" y="3118797"/>
            <a:ext cx="119407" cy="10747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104E2047-C422-630C-22B6-E8D81277206F}"/>
              </a:ext>
            </a:extLst>
          </p:cNvPr>
          <p:cNvGrpSpPr/>
          <p:nvPr/>
        </p:nvGrpSpPr>
        <p:grpSpPr>
          <a:xfrm>
            <a:off x="8070459" y="2916237"/>
            <a:ext cx="3128391" cy="3285174"/>
            <a:chOff x="3986784" y="1780474"/>
            <a:chExt cx="4295332" cy="4510598"/>
          </a:xfrm>
        </p:grpSpPr>
        <p:sp>
          <p:nvSpPr>
            <p:cNvPr id="212" name="Rectangle 211">
              <a:extLst>
                <a:ext uri="{FF2B5EF4-FFF2-40B4-BE49-F238E27FC236}">
                  <a16:creationId xmlns:a16="http://schemas.microsoft.com/office/drawing/2014/main" id="{EFD7B1C9-5C10-29C9-FE29-25B05DAB597E}"/>
                </a:ext>
              </a:extLst>
            </p:cNvPr>
            <p:cNvSpPr/>
            <p:nvPr/>
          </p:nvSpPr>
          <p:spPr>
            <a:xfrm>
              <a:off x="4084304" y="2166532"/>
              <a:ext cx="4023391" cy="4023391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F0FBF222-AAAF-4E3A-A781-A78684CA91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529297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7023C0E9-BDC0-94BD-B46A-7A9F8F8D101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6680" y="5993043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43795046-29D9-A93E-EC2B-2ECD83CB1D8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8146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D276EF2-11AB-F331-5314-E9CA452B9ED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024" y="2356329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F7B10CC1-BABF-4399-42A2-7DAC0BB0EA92}"/>
                </a:ext>
              </a:extLst>
            </p:cNvPr>
            <p:cNvCxnSpPr>
              <a:cxnSpLocks/>
            </p:cNvCxnSpPr>
            <p:nvPr/>
          </p:nvCxnSpPr>
          <p:spPr>
            <a:xfrm>
              <a:off x="4737663" y="216911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AC4C72E-DE84-88A9-2A1D-6ED336282CC6}"/>
                </a:ext>
              </a:extLst>
            </p:cNvPr>
            <p:cNvCxnSpPr>
              <a:cxnSpLocks/>
            </p:cNvCxnSpPr>
            <p:nvPr/>
          </p:nvCxnSpPr>
          <p:spPr>
            <a:xfrm>
              <a:off x="4266594" y="2167396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60C7C5F7-C753-9509-A19C-B1F59F98985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20662" y="216325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9BB28D81-81DB-B42B-A4DE-53090B42BB6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68437" y="2167396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54123F11-3B66-91DC-3630-0A1F94BD27E6}"/>
                </a:ext>
              </a:extLst>
            </p:cNvPr>
            <p:cNvCxnSpPr>
              <a:cxnSpLocks/>
            </p:cNvCxnSpPr>
            <p:nvPr/>
          </p:nvCxnSpPr>
          <p:spPr>
            <a:xfrm>
              <a:off x="6534156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85BDBBC6-E3C9-8EAA-C5C0-6CED23829CD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978421" y="2166532"/>
              <a:ext cx="2585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B549E60-F928-F675-FA95-5281D25153F7}"/>
                </a:ext>
              </a:extLst>
            </p:cNvPr>
            <p:cNvCxnSpPr>
              <a:cxnSpLocks/>
            </p:cNvCxnSpPr>
            <p:nvPr/>
          </p:nvCxnSpPr>
          <p:spPr>
            <a:xfrm>
              <a:off x="5176420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7B413DB5-5319-97C8-FF94-E822DD370F9F}"/>
                </a:ext>
              </a:extLst>
            </p:cNvPr>
            <p:cNvCxnSpPr>
              <a:cxnSpLocks/>
            </p:cNvCxnSpPr>
            <p:nvPr/>
          </p:nvCxnSpPr>
          <p:spPr>
            <a:xfrm>
              <a:off x="5614707" y="2166532"/>
              <a:ext cx="0" cy="4023391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DB029C58-4C99-3633-65A3-992D29BFE9B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740908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725358BB-45B3-65F9-9FB3-9136170B426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3272500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5008208D-4C11-675A-D3BC-7ACAD66C78A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4604701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C7F75EC7-5BBB-8E68-029D-29DCB1D9FC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84304" y="5062126"/>
              <a:ext cx="4020904" cy="0"/>
            </a:xfrm>
            <a:prstGeom prst="line">
              <a:avLst/>
            </a:prstGeom>
            <a:ln>
              <a:solidFill>
                <a:schemeClr val="tx2">
                  <a:lumMod val="25000"/>
                  <a:lumOff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Arrow Connector 228">
              <a:extLst>
                <a:ext uri="{FF2B5EF4-FFF2-40B4-BE49-F238E27FC236}">
                  <a16:creationId xmlns:a16="http://schemas.microsoft.com/office/drawing/2014/main" id="{C61F0865-7DC0-AE85-D8FC-2C395EE64A7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86784" y="4177559"/>
              <a:ext cx="4215384" cy="1239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Arrow Connector 229">
              <a:extLst>
                <a:ext uri="{FF2B5EF4-FFF2-40B4-BE49-F238E27FC236}">
                  <a16:creationId xmlns:a16="http://schemas.microsoft.com/office/drawing/2014/main" id="{F30B47B8-4A3D-5EC0-244D-D4F80E2A8A2A}"/>
                </a:ext>
              </a:extLst>
            </p:cNvPr>
            <p:cNvCxnSpPr>
              <a:cxnSpLocks/>
            </p:cNvCxnSpPr>
            <p:nvPr/>
          </p:nvCxnSpPr>
          <p:spPr>
            <a:xfrm>
              <a:off x="6095999" y="2057400"/>
              <a:ext cx="0" cy="423367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1" name="TextBox 230">
                  <a:extLst>
                    <a:ext uri="{FF2B5EF4-FFF2-40B4-BE49-F238E27FC236}">
                      <a16:creationId xmlns:a16="http://schemas.microsoft.com/office/drawing/2014/main" id="{BD901933-ACC4-CBEC-448B-C5C94150E545}"/>
                    </a:ext>
                  </a:extLst>
                </p:cNvPr>
                <p:cNvSpPr txBox="1"/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31" name="TextBox 230">
                  <a:extLst>
                    <a:ext uri="{FF2B5EF4-FFF2-40B4-BE49-F238E27FC236}">
                      <a16:creationId xmlns:a16="http://schemas.microsoft.com/office/drawing/2014/main" id="{BD901933-ACC4-CBEC-448B-C5C94150E5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05208" y="4168552"/>
                  <a:ext cx="176908" cy="276999"/>
                </a:xfrm>
                <a:prstGeom prst="rect">
                  <a:avLst/>
                </a:prstGeom>
                <a:blipFill>
                  <a:blip r:embed="rId20"/>
                  <a:stretch>
                    <a:fillRect l="-47619" r="-42857" b="-3636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487C7FB-23B9-81DF-D5E9-9E0B4D75201A}"/>
                    </a:ext>
                  </a:extLst>
                </p:cNvPr>
                <p:cNvSpPr txBox="1"/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dirty="0" smtClean="0">
                            <a:latin typeface="Cambria Math" panose="02040503050406030204" pitchFamily="18" charset="0"/>
                          </a:rPr>
                          <m:t>𝑦</m:t>
                        </m:r>
                      </m:oMath>
                    </m:oMathPara>
                  </a14:m>
                  <a:endParaRPr dirty="0"/>
                </a:p>
              </p:txBody>
            </p:sp>
          </mc:Choice>
          <mc:Fallback>
            <p:sp>
              <p:nvSpPr>
                <p:cNvPr id="232" name="TextBox 231">
                  <a:extLst>
                    <a:ext uri="{FF2B5EF4-FFF2-40B4-BE49-F238E27FC236}">
                      <a16:creationId xmlns:a16="http://schemas.microsoft.com/office/drawing/2014/main" id="{6487C7FB-23B9-81DF-D5E9-9E0B4D75201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22568" y="1780474"/>
                  <a:ext cx="185116" cy="276999"/>
                </a:xfrm>
                <a:prstGeom prst="rect">
                  <a:avLst/>
                </a:prstGeom>
                <a:blipFill>
                  <a:blip r:embed="rId21"/>
                  <a:stretch>
                    <a:fillRect l="-63636" r="-59091" b="-7272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78618002-CBCB-508B-D4E9-BF3D9F000D57}"/>
                    </a:ext>
                  </a:extLst>
                </p:cNvPr>
                <p:cNvSpPr txBox="1"/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33" name="TextBox 232">
                  <a:extLst>
                    <a:ext uri="{FF2B5EF4-FFF2-40B4-BE49-F238E27FC236}">
                      <a16:creationId xmlns:a16="http://schemas.microsoft.com/office/drawing/2014/main" id="{78618002-CBCB-508B-D4E9-BF3D9F000D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80742" y="4168552"/>
                  <a:ext cx="117020" cy="184666"/>
                </a:xfrm>
                <a:prstGeom prst="rect">
                  <a:avLst/>
                </a:prstGeom>
                <a:blipFill>
                  <a:blip r:embed="rId5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1D5A62B7-66A7-02A9-E14E-42FB54EB80B9}"/>
                </a:ext>
              </a:extLst>
            </p:cNvPr>
            <p:cNvCxnSpPr/>
            <p:nvPr/>
          </p:nvCxnSpPr>
          <p:spPr>
            <a:xfrm>
              <a:off x="6534156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C665CC78-42E2-CD25-7BB0-C227D0F513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3737073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B6D05746-4428-0D9C-CED1-1BF849C598F9}"/>
                </a:ext>
              </a:extLst>
            </p:cNvPr>
            <p:cNvCxnSpPr/>
            <p:nvPr/>
          </p:nvCxnSpPr>
          <p:spPr>
            <a:xfrm>
              <a:off x="5613045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B0436C3C-CEBB-DD22-CA81-33E9B6249030}"/>
                </a:ext>
              </a:extLst>
            </p:cNvPr>
            <p:cNvCxnSpPr/>
            <p:nvPr/>
          </p:nvCxnSpPr>
          <p:spPr>
            <a:xfrm>
              <a:off x="5176420" y="410343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2C57DF4A-434E-DAD7-08FD-2965F10A6B3B}"/>
                </a:ext>
              </a:extLst>
            </p:cNvPr>
            <p:cNvCxnSpPr/>
            <p:nvPr/>
          </p:nvCxnSpPr>
          <p:spPr>
            <a:xfrm>
              <a:off x="6981006" y="410365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3DEA7847-E97B-0512-2882-C05F6A5F497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3276825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6C0E11C7-4F9F-EFC7-31D4-6126570D705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3997" y="506904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B7FA4535-6551-4465-85D3-0B3F8047FFB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15320" y="4608801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5F8F5B93-8FD2-29EB-DD09-579AE6CC1955}"/>
                    </a:ext>
                  </a:extLst>
                </p:cNvPr>
                <p:cNvSpPr txBox="1"/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2" name="TextBox 241">
                  <a:extLst>
                    <a:ext uri="{FF2B5EF4-FFF2-40B4-BE49-F238E27FC236}">
                      <a16:creationId xmlns:a16="http://schemas.microsoft.com/office/drawing/2014/main" id="{5F8F5B93-8FD2-29EB-DD09-579AE6CC195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77209" y="4260885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7B0F22B3-F497-0351-9210-9CF91919F8E9}"/>
                    </a:ext>
                  </a:extLst>
                </p:cNvPr>
                <p:cNvSpPr txBox="1"/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3" name="TextBox 242">
                  <a:extLst>
                    <a:ext uri="{FF2B5EF4-FFF2-40B4-BE49-F238E27FC236}">
                      <a16:creationId xmlns:a16="http://schemas.microsoft.com/office/drawing/2014/main" id="{7B0F22B3-F497-0351-9210-9CF91919F8E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516480"/>
                  <a:ext cx="232436" cy="184666"/>
                </a:xfrm>
                <a:prstGeom prst="rect">
                  <a:avLst/>
                </a:prstGeom>
                <a:blipFill>
                  <a:blip r:embed="rId6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33A9EB05-9048-6EE0-E52D-131BDC2350D2}"/>
                    </a:ext>
                  </a:extLst>
                </p:cNvPr>
                <p:cNvSpPr txBox="1"/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4" name="TextBox 243">
                  <a:extLst>
                    <a:ext uri="{FF2B5EF4-FFF2-40B4-BE49-F238E27FC236}">
                      <a16:creationId xmlns:a16="http://schemas.microsoft.com/office/drawing/2014/main" id="{33A9EB05-9048-6EE0-E52D-131BDC2350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41052" y="4251913"/>
                  <a:ext cx="232436" cy="184666"/>
                </a:xfrm>
                <a:prstGeom prst="rect">
                  <a:avLst/>
                </a:prstGeom>
                <a:blipFill>
                  <a:blip r:embed="rId22"/>
                  <a:stretch>
                    <a:fillRect l="-17857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B7FD523B-1E15-9760-FD43-530BB2453AF8}"/>
                    </a:ext>
                  </a:extLst>
                </p:cNvPr>
                <p:cNvSpPr txBox="1"/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5" name="TextBox 244">
                  <a:extLst>
                    <a:ext uri="{FF2B5EF4-FFF2-40B4-BE49-F238E27FC236}">
                      <a16:creationId xmlns:a16="http://schemas.microsoft.com/office/drawing/2014/main" id="{B7FD523B-1E15-9760-FD43-530BB2453A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76160" y="4977468"/>
                  <a:ext cx="232436" cy="184666"/>
                </a:xfrm>
                <a:prstGeom prst="rect">
                  <a:avLst/>
                </a:prstGeom>
                <a:blipFill>
                  <a:blip r:embed="rId22"/>
                  <a:stretch>
                    <a:fillRect l="-18519" r="-5555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DDD80B74-867A-E696-92E2-9625F0B8314C}"/>
                    </a:ext>
                  </a:extLst>
                </p:cNvPr>
                <p:cNvSpPr txBox="1"/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6" name="TextBox 245">
                  <a:extLst>
                    <a:ext uri="{FF2B5EF4-FFF2-40B4-BE49-F238E27FC236}">
                      <a16:creationId xmlns:a16="http://schemas.microsoft.com/office/drawing/2014/main" id="{DDD80B74-867A-E696-92E2-9625F0B831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77867" y="4260885"/>
                  <a:ext cx="117020" cy="184666"/>
                </a:xfrm>
                <a:prstGeom prst="rect">
                  <a:avLst/>
                </a:prstGeom>
                <a:blipFill>
                  <a:blip r:embed="rId9"/>
                  <a:stretch>
                    <a:fillRect l="-69231" r="-76923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2047DABB-FFF9-8A5D-7D2B-50BED82DB084}"/>
                    </a:ext>
                  </a:extLst>
                </p:cNvPr>
                <p:cNvSpPr txBox="1"/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7" name="TextBox 246">
                  <a:extLst>
                    <a:ext uri="{FF2B5EF4-FFF2-40B4-BE49-F238E27FC236}">
                      <a16:creationId xmlns:a16="http://schemas.microsoft.com/office/drawing/2014/main" id="{2047DABB-FFF9-8A5D-7D2B-50BED82DB08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639431"/>
                  <a:ext cx="117020" cy="184666"/>
                </a:xfrm>
                <a:prstGeom prst="rect">
                  <a:avLst/>
                </a:prstGeom>
                <a:blipFill>
                  <a:blip r:embed="rId10"/>
                  <a:stretch>
                    <a:fillRect l="-64286" r="-64286" b="-3913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8" name="TextBox 247">
                  <a:extLst>
                    <a:ext uri="{FF2B5EF4-FFF2-40B4-BE49-F238E27FC236}">
                      <a16:creationId xmlns:a16="http://schemas.microsoft.com/office/drawing/2014/main" id="{B70715BC-C990-EB7A-8A49-DA1B4DDB30DA}"/>
                    </a:ext>
                  </a:extLst>
                </p:cNvPr>
                <p:cNvSpPr txBox="1"/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8" name="TextBox 247">
                  <a:extLst>
                    <a:ext uri="{FF2B5EF4-FFF2-40B4-BE49-F238E27FC236}">
                      <a16:creationId xmlns:a16="http://schemas.microsoft.com/office/drawing/2014/main" id="{B70715BC-C990-EB7A-8A49-DA1B4DDB30D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32221" y="4264025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9" name="TextBox 248">
                  <a:extLst>
                    <a:ext uri="{FF2B5EF4-FFF2-40B4-BE49-F238E27FC236}">
                      <a16:creationId xmlns:a16="http://schemas.microsoft.com/office/drawing/2014/main" id="{27BAF44F-C23A-6973-FB7F-C81F6BD36BB5}"/>
                    </a:ext>
                  </a:extLst>
                </p:cNvPr>
                <p:cNvSpPr txBox="1"/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49" name="TextBox 248">
                  <a:extLst>
                    <a:ext uri="{FF2B5EF4-FFF2-40B4-BE49-F238E27FC236}">
                      <a16:creationId xmlns:a16="http://schemas.microsoft.com/office/drawing/2014/main" id="{27BAF44F-C23A-6973-FB7F-C81F6BD36BB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8356" y="3180167"/>
                  <a:ext cx="117020" cy="184666"/>
                </a:xfrm>
                <a:prstGeom prst="rect">
                  <a:avLst/>
                </a:prstGeom>
                <a:blipFill>
                  <a:blip r:embed="rId11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D2C8581-BCB8-EA30-8D27-AD70229D507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52929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6646D8C9-DC9B-7530-A5C2-1AD7D908EA7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22473" y="5989770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C8B37E60-E827-CCCB-1C6D-6DA6181F4FB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5376" y="2816577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CA411FE2-060B-DB5E-AC45-6E72D1A74AE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04652" y="2356329"/>
              <a:ext cx="161360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82536071-9A81-F12D-EF4E-CEE76F667D6E}"/>
                </a:ext>
              </a:extLst>
            </p:cNvPr>
            <p:cNvCxnSpPr/>
            <p:nvPr/>
          </p:nvCxnSpPr>
          <p:spPr>
            <a:xfrm>
              <a:off x="4739795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77E47310-868D-DB7E-C1F7-8A859AFC5A13}"/>
                </a:ext>
              </a:extLst>
            </p:cNvPr>
            <p:cNvCxnSpPr/>
            <p:nvPr/>
          </p:nvCxnSpPr>
          <p:spPr>
            <a:xfrm>
              <a:off x="4266594" y="4122386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2F7A84C3-5708-0BE1-D344-A0D91EAF4BF1}"/>
                </a:ext>
              </a:extLst>
            </p:cNvPr>
            <p:cNvCxnSpPr/>
            <p:nvPr/>
          </p:nvCxnSpPr>
          <p:spPr>
            <a:xfrm>
              <a:off x="7426014" y="4099499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FE08E786-2CB0-FBC4-1053-08544A90AEC7}"/>
                </a:ext>
              </a:extLst>
            </p:cNvPr>
            <p:cNvCxnSpPr>
              <a:cxnSpLocks/>
            </p:cNvCxnSpPr>
            <p:nvPr/>
          </p:nvCxnSpPr>
          <p:spPr>
            <a:xfrm>
              <a:off x="7871022" y="4104452"/>
              <a:ext cx="0" cy="138499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27CE0655-BEC3-54A6-A464-F0459A42569E}"/>
                    </a:ext>
                  </a:extLst>
                </p:cNvPr>
                <p:cNvSpPr txBox="1"/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58" name="TextBox 257">
                  <a:extLst>
                    <a:ext uri="{FF2B5EF4-FFF2-40B4-BE49-F238E27FC236}">
                      <a16:creationId xmlns:a16="http://schemas.microsoft.com/office/drawing/2014/main" id="{27CE0655-BEC3-54A6-A464-F0459A42569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67577" y="425191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74F2337B-65B1-512A-4082-1FE16C115988}"/>
                    </a:ext>
                  </a:extLst>
                </p:cNvPr>
                <p:cNvSpPr txBox="1"/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59" name="TextBox 258">
                  <a:extLst>
                    <a:ext uri="{FF2B5EF4-FFF2-40B4-BE49-F238E27FC236}">
                      <a16:creationId xmlns:a16="http://schemas.microsoft.com/office/drawing/2014/main" id="{74F2337B-65B1-512A-4082-1FE16C11598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8106" y="2722293"/>
                  <a:ext cx="117020" cy="184666"/>
                </a:xfrm>
                <a:prstGeom prst="rect">
                  <a:avLst/>
                </a:prstGeom>
                <a:blipFill>
                  <a:blip r:embed="rId12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0" name="TextBox 259">
                  <a:extLst>
                    <a:ext uri="{FF2B5EF4-FFF2-40B4-BE49-F238E27FC236}">
                      <a16:creationId xmlns:a16="http://schemas.microsoft.com/office/drawing/2014/main" id="{DE30D072-07BB-68FE-B5FC-9CE2CB51C4C2}"/>
                    </a:ext>
                  </a:extLst>
                </p:cNvPr>
                <p:cNvSpPr txBox="1"/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0" name="TextBox 259">
                  <a:extLst>
                    <a:ext uri="{FF2B5EF4-FFF2-40B4-BE49-F238E27FC236}">
                      <a16:creationId xmlns:a16="http://schemas.microsoft.com/office/drawing/2014/main" id="{DE30D072-07BB-68FE-B5FC-9CE2CB51C4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85412" y="2263996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1" name="TextBox 260">
                  <a:extLst>
                    <a:ext uri="{FF2B5EF4-FFF2-40B4-BE49-F238E27FC236}">
                      <a16:creationId xmlns:a16="http://schemas.microsoft.com/office/drawing/2014/main" id="{3224E2D5-4B80-0B07-C5B9-2A28020B6D6A}"/>
                    </a:ext>
                  </a:extLst>
                </p:cNvPr>
                <p:cNvSpPr txBox="1"/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1" name="TextBox 260">
                  <a:extLst>
                    <a:ext uri="{FF2B5EF4-FFF2-40B4-BE49-F238E27FC236}">
                      <a16:creationId xmlns:a16="http://schemas.microsoft.com/office/drawing/2014/main" id="{3224E2D5-4B80-0B07-C5B9-2A28020B6D6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2512" y="4260885"/>
                  <a:ext cx="117020" cy="184666"/>
                </a:xfrm>
                <a:prstGeom prst="rect">
                  <a:avLst/>
                </a:prstGeom>
                <a:blipFill>
                  <a:blip r:embed="rId13"/>
                  <a:stretch>
                    <a:fillRect l="-64286" r="-64286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2" name="TextBox 261">
                  <a:extLst>
                    <a:ext uri="{FF2B5EF4-FFF2-40B4-BE49-F238E27FC236}">
                      <a16:creationId xmlns:a16="http://schemas.microsoft.com/office/drawing/2014/main" id="{2A49CB77-8BFE-314B-4A25-3B8CB4F98045}"/>
                    </a:ext>
                  </a:extLst>
                </p:cNvPr>
                <p:cNvSpPr txBox="1"/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2" name="TextBox 261">
                  <a:extLst>
                    <a:ext uri="{FF2B5EF4-FFF2-40B4-BE49-F238E27FC236}">
                      <a16:creationId xmlns:a16="http://schemas.microsoft.com/office/drawing/2014/main" id="{2A49CB77-8BFE-314B-4A25-3B8CB4F98045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82496" y="4264025"/>
                  <a:ext cx="232436" cy="184666"/>
                </a:xfrm>
                <a:prstGeom prst="rect">
                  <a:avLst/>
                </a:prstGeom>
                <a:blipFill>
                  <a:blip r:embed="rId23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3" name="TextBox 262">
                  <a:extLst>
                    <a:ext uri="{FF2B5EF4-FFF2-40B4-BE49-F238E27FC236}">
                      <a16:creationId xmlns:a16="http://schemas.microsoft.com/office/drawing/2014/main" id="{829EF047-86C3-F0D5-46E6-B1BAA8639BCF}"/>
                    </a:ext>
                  </a:extLst>
                </p:cNvPr>
                <p:cNvSpPr txBox="1"/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3" name="TextBox 262">
                  <a:extLst>
                    <a:ext uri="{FF2B5EF4-FFF2-40B4-BE49-F238E27FC236}">
                      <a16:creationId xmlns:a16="http://schemas.microsoft.com/office/drawing/2014/main" id="{829EF047-86C3-F0D5-46E6-B1BAA8639BC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32400" y="4260885"/>
                  <a:ext cx="232436" cy="184666"/>
                </a:xfrm>
                <a:prstGeom prst="rect">
                  <a:avLst/>
                </a:prstGeom>
                <a:blipFill>
                  <a:blip r:embed="rId16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id="{0414E527-0893-4AD0-ADEA-15DAC694049D}"/>
                    </a:ext>
                  </a:extLst>
                </p:cNvPr>
                <p:cNvSpPr txBox="1"/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4" name="TextBox 263">
                  <a:extLst>
                    <a:ext uri="{FF2B5EF4-FFF2-40B4-BE49-F238E27FC236}">
                      <a16:creationId xmlns:a16="http://schemas.microsoft.com/office/drawing/2014/main" id="{0414E527-0893-4AD0-ADEA-15DAC694049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691" y="5437940"/>
                  <a:ext cx="232436" cy="184666"/>
                </a:xfrm>
                <a:prstGeom prst="rect">
                  <a:avLst/>
                </a:prstGeom>
                <a:blipFill>
                  <a:blip r:embed="rId23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65" name="TextBox 264">
                  <a:extLst>
                    <a:ext uri="{FF2B5EF4-FFF2-40B4-BE49-F238E27FC236}">
                      <a16:creationId xmlns:a16="http://schemas.microsoft.com/office/drawing/2014/main" id="{F14E82F4-2F22-B5CC-2ECE-EDECFC0F31D3}"/>
                    </a:ext>
                  </a:extLst>
                </p:cNvPr>
                <p:cNvSpPr txBox="1"/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>
            <p:sp>
              <p:nvSpPr>
                <p:cNvPr id="265" name="TextBox 264">
                  <a:extLst>
                    <a:ext uri="{FF2B5EF4-FFF2-40B4-BE49-F238E27FC236}">
                      <a16:creationId xmlns:a16="http://schemas.microsoft.com/office/drawing/2014/main" id="{F14E82F4-2F22-B5CC-2ECE-EDECFC0F31D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2797" y="5897437"/>
                  <a:ext cx="232436" cy="184666"/>
                </a:xfrm>
                <a:prstGeom prst="rect">
                  <a:avLst/>
                </a:prstGeom>
                <a:blipFill>
                  <a:blip r:embed="rId24"/>
                  <a:stretch>
                    <a:fillRect l="-14286" r="-50000" b="-4545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66" name="TextBox 265">
            <a:extLst>
              <a:ext uri="{FF2B5EF4-FFF2-40B4-BE49-F238E27FC236}">
                <a16:creationId xmlns:a16="http://schemas.microsoft.com/office/drawing/2014/main" id="{378448AE-8A86-034A-8F87-2EF8B929B484}"/>
              </a:ext>
            </a:extLst>
          </p:cNvPr>
          <p:cNvSpPr txBox="1"/>
          <p:nvPr/>
        </p:nvSpPr>
        <p:spPr>
          <a:xfrm>
            <a:off x="3662089" y="2703298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96F4BD42-8F18-F1D6-4F5C-46102CA3EF59}"/>
              </a:ext>
            </a:extLst>
          </p:cNvPr>
          <p:cNvSpPr txBox="1"/>
          <p:nvPr/>
        </p:nvSpPr>
        <p:spPr>
          <a:xfrm>
            <a:off x="7274598" y="2696178"/>
            <a:ext cx="70180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chemeClr val="accent6"/>
                </a:solidFill>
              </a:rPr>
              <a:t>✓</a:t>
            </a:r>
            <a:endParaRPr lang="en-US" sz="3200" b="1" dirty="0">
              <a:solidFill>
                <a:schemeClr val="accent6"/>
              </a:solidFill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149968B-A65A-EEA6-9BEC-1B1AB5C7A9A9}"/>
              </a:ext>
            </a:extLst>
          </p:cNvPr>
          <p:cNvSpPr txBox="1"/>
          <p:nvPr/>
        </p:nvSpPr>
        <p:spPr>
          <a:xfrm>
            <a:off x="11002899" y="2920248"/>
            <a:ext cx="70180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0" i="0" dirty="0">
                <a:solidFill>
                  <a:srgbClr val="001D35"/>
                </a:solidFill>
                <a:effectLst/>
                <a:latin typeface="Google Sans"/>
              </a:rPr>
              <a:t>❌</a:t>
            </a:r>
            <a:endParaRPr lang="en-US" sz="2800" dirty="0"/>
          </a:p>
        </p:txBody>
      </p: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7B9C5A23-CBC4-179C-CDA5-3AFB16F027F0}"/>
              </a:ext>
            </a:extLst>
          </p:cNvPr>
          <p:cNvCxnSpPr/>
          <p:nvPr/>
        </p:nvCxnSpPr>
        <p:spPr>
          <a:xfrm flipH="1">
            <a:off x="7976400" y="4355432"/>
            <a:ext cx="1624800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3" name="Straight Arrow Connector 272">
            <a:extLst>
              <a:ext uri="{FF2B5EF4-FFF2-40B4-BE49-F238E27FC236}">
                <a16:creationId xmlns:a16="http://schemas.microsoft.com/office/drawing/2014/main" id="{A770661A-5E82-74B4-6731-21DCAA314F8C}"/>
              </a:ext>
            </a:extLst>
          </p:cNvPr>
          <p:cNvCxnSpPr>
            <a:cxnSpLocks/>
          </p:cNvCxnSpPr>
          <p:nvPr/>
        </p:nvCxnSpPr>
        <p:spPr>
          <a:xfrm flipV="1">
            <a:off x="9601200" y="3105150"/>
            <a:ext cx="1285907" cy="12502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9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" grpId="0" animBg="1"/>
      <p:bldP spid="266" grpId="0"/>
      <p:bldP spid="267" grpId="0"/>
      <p:bldP spid="26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4351</TotalTime>
  <Words>690</Words>
  <Application>Microsoft Office PowerPoint</Application>
  <PresentationFormat>Widescreen</PresentationFormat>
  <Paragraphs>268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Cambria Math</vt:lpstr>
      <vt:lpstr>Google Sans</vt:lpstr>
      <vt:lpstr>Office Theme</vt:lpstr>
      <vt:lpstr>Real Functions March 9, 2026</vt:lpstr>
      <vt:lpstr>Agenda</vt:lpstr>
      <vt:lpstr>Cartesian Plane</vt:lpstr>
      <vt:lpstr>Real-Valued Function</vt:lpstr>
      <vt:lpstr>Graphing Real-Valued Functions</vt:lpstr>
      <vt:lpstr>Graphing Real-Valued Functions</vt:lpstr>
      <vt:lpstr>Graphing Real-Valued Functions</vt:lpstr>
      <vt:lpstr>Power Functions</vt:lpstr>
      <vt:lpstr>Increasing Function</vt:lpstr>
      <vt:lpstr>Decreasing Function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53</cp:revision>
  <dcterms:created xsi:type="dcterms:W3CDTF">2026-01-16T17:57:13Z</dcterms:created>
  <dcterms:modified xsi:type="dcterms:W3CDTF">2026-03-09T00:39:38Z</dcterms:modified>
</cp:coreProperties>
</file>