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96"/>
    <p:restoredTop sz="94719"/>
  </p:normalViewPr>
  <p:slideViewPr>
    <p:cSldViewPr snapToGrid="0">
      <p:cViewPr varScale="1">
        <p:scale>
          <a:sx n="138" d="100"/>
          <a:sy n="138" d="100"/>
        </p:scale>
        <p:origin x="20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1/26/26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Counter Examples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January 26,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1. Sec 6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(~30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Discussion (~15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Counter Example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An example that satisfies the hypotheses of a statement but not the conclusion.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𝑎𝑏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even. CEX: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Euler’s Sum of Powers Conjecture (1769)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Proposition: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&gt;2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you need at least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powers to sum to another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power. E.g., there should be no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</m:oMath>
                </a14:m>
                <a:endParaRPr lang="en-US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CEX: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2682440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15365639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18796760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20615673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(1988, Noam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Elkies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 r="-15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0716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 Fermat Numbers are Prime (1640s)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Proposition: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p>
                        </m:sSup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is prime.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CEX: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+1=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4294967297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 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641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6700417</m:t>
                    </m:r>
                  </m:oMath>
                </a14:m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14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4242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Merten’s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Theorem (1832)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Möbius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</m:mr>
                        </m:m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sty m:val="p"/>
                                  <m:brk m:alnAt="7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if</m:t>
                              </m:r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=1                                             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if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has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unique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prime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factors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if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is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divisible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by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a</m:t>
                              </m:r>
                              <m: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square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&gt;1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Merten’s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number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p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𝜇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nary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Proposition: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≤√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Proof that CEX exists but only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≥</m:t>
                    </m:r>
                    <m:sSup>
                      <m:sSupPr>
                        <m:ctrl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sup>
                    </m:sSup>
                  </m:oMath>
                </a14:m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B98278-6ABA-D0EE-E960-FD4BF06AF7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74709" b="-35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426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230</Words>
  <Application>Microsoft Macintosh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Office Theme</vt:lpstr>
      <vt:lpstr>Counter Examples January 26, 2026</vt:lpstr>
      <vt:lpstr>Agenda</vt:lpstr>
      <vt:lpstr>Counter Example</vt:lpstr>
      <vt:lpstr>Euler’s Sum of Powers Conjecture (1769)</vt:lpstr>
      <vt:lpstr>All Fermat Numbers are Prime (1640s)</vt:lpstr>
      <vt:lpstr>Merten’s Theorem (1832)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5</cp:revision>
  <dcterms:created xsi:type="dcterms:W3CDTF">2026-01-16T17:57:13Z</dcterms:created>
  <dcterms:modified xsi:type="dcterms:W3CDTF">2026-01-26T19:57:33Z</dcterms:modified>
</cp:coreProperties>
</file>