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9" r:id="rId3"/>
    <p:sldId id="297" r:id="rId4"/>
    <p:sldId id="298" r:id="rId5"/>
    <p:sldId id="300" r:id="rId6"/>
    <p:sldId id="293" r:id="rId7"/>
    <p:sldId id="296" r:id="rId8"/>
    <p:sldId id="284" r:id="rId9"/>
    <p:sldId id="304" r:id="rId10"/>
    <p:sldId id="294" r:id="rId11"/>
    <p:sldId id="303" r:id="rId12"/>
    <p:sldId id="301" r:id="rId13"/>
    <p:sldId id="302" r:id="rId14"/>
    <p:sldId id="295" r:id="rId15"/>
    <p:sldId id="306" r:id="rId16"/>
    <p:sldId id="307" r:id="rId17"/>
    <p:sldId id="327" r:id="rId18"/>
    <p:sldId id="319" r:id="rId19"/>
    <p:sldId id="320" r:id="rId20"/>
    <p:sldId id="322" r:id="rId21"/>
    <p:sldId id="282" r:id="rId22"/>
    <p:sldId id="325" r:id="rId23"/>
    <p:sldId id="326" r:id="rId24"/>
    <p:sldId id="328" r:id="rId25"/>
    <p:sldId id="312" r:id="rId26"/>
    <p:sldId id="286" r:id="rId27"/>
    <p:sldId id="308" r:id="rId28"/>
    <p:sldId id="309" r:id="rId29"/>
    <p:sldId id="310" r:id="rId30"/>
    <p:sldId id="311" r:id="rId31"/>
    <p:sldId id="305" r:id="rId32"/>
    <p:sldId id="26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3F1C"/>
    <a:srgbClr val="4B4B4B"/>
    <a:srgbClr val="B40000"/>
    <a:srgbClr val="9C9FB2"/>
    <a:srgbClr val="B6B8C6"/>
    <a:srgbClr val="FD21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4D7CF79-4B29-4E4B-AF0B-23B625A62ACE}" v="1" dt="2023-08-08T20:30:43.1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44" autoAdjust="0"/>
    <p:restoredTop sz="94660"/>
  </p:normalViewPr>
  <p:slideViewPr>
    <p:cSldViewPr snapToGrid="0">
      <p:cViewPr>
        <p:scale>
          <a:sx n="68" d="100"/>
          <a:sy n="68" d="100"/>
        </p:scale>
        <p:origin x="1200" y="1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ssica Calvin" userId="c3b71f7a8a4ef979" providerId="LiveId" clId="{94D7CF79-4B29-4E4B-AF0B-23B625A62ACE}"/>
    <pc:docChg chg="undo custSel addSld modSld">
      <pc:chgData name="Jessica Calvin" userId="c3b71f7a8a4ef979" providerId="LiveId" clId="{94D7CF79-4B29-4E4B-AF0B-23B625A62ACE}" dt="2023-08-08T20:42:46.710" v="54" actId="1076"/>
      <pc:docMkLst>
        <pc:docMk/>
      </pc:docMkLst>
      <pc:sldChg chg="addSp delSp modSp mod delAnim">
        <pc:chgData name="Jessica Calvin" userId="c3b71f7a8a4ef979" providerId="LiveId" clId="{94D7CF79-4B29-4E4B-AF0B-23B625A62ACE}" dt="2023-08-08T20:34:57.867" v="30" actId="478"/>
        <pc:sldMkLst>
          <pc:docMk/>
          <pc:sldMk cId="581953793" sldId="269"/>
        </pc:sldMkLst>
        <pc:spChg chg="add mod">
          <ac:chgData name="Jessica Calvin" userId="c3b71f7a8a4ef979" providerId="LiveId" clId="{94D7CF79-4B29-4E4B-AF0B-23B625A62ACE}" dt="2023-08-08T20:34:57.867" v="30" actId="478"/>
          <ac:spMkLst>
            <pc:docMk/>
            <pc:sldMk cId="581953793" sldId="269"/>
            <ac:spMk id="9" creationId="{0CBA19A6-3FBF-64E6-0509-433EC774D137}"/>
          </ac:spMkLst>
        </pc:spChg>
        <pc:picChg chg="del">
          <ac:chgData name="Jessica Calvin" userId="c3b71f7a8a4ef979" providerId="LiveId" clId="{94D7CF79-4B29-4E4B-AF0B-23B625A62ACE}" dt="2023-08-08T20:34:57.867" v="30" actId="478"/>
          <ac:picMkLst>
            <pc:docMk/>
            <pc:sldMk cId="581953793" sldId="269"/>
            <ac:picMk id="7" creationId="{890D6984-1F3B-C61A-4155-004DFD743D05}"/>
          </ac:picMkLst>
        </pc:picChg>
        <pc:picChg chg="del">
          <ac:chgData name="Jessica Calvin" userId="c3b71f7a8a4ef979" providerId="LiveId" clId="{94D7CF79-4B29-4E4B-AF0B-23B625A62ACE}" dt="2023-08-08T20:34:56.426" v="29" actId="478"/>
          <ac:picMkLst>
            <pc:docMk/>
            <pc:sldMk cId="581953793" sldId="269"/>
            <ac:picMk id="8" creationId="{49BAF677-97CE-F708-81A5-19D4493B0D7F}"/>
          </ac:picMkLst>
        </pc:picChg>
      </pc:sldChg>
      <pc:sldChg chg="addSp delSp modSp mod">
        <pc:chgData name="Jessica Calvin" userId="c3b71f7a8a4ef979" providerId="LiveId" clId="{94D7CF79-4B29-4E4B-AF0B-23B625A62ACE}" dt="2023-08-08T20:32:11.796" v="24" actId="478"/>
        <pc:sldMkLst>
          <pc:docMk/>
          <pc:sldMk cId="781406029" sldId="294"/>
        </pc:sldMkLst>
        <pc:picChg chg="mod">
          <ac:chgData name="Jessica Calvin" userId="c3b71f7a8a4ef979" providerId="LiveId" clId="{94D7CF79-4B29-4E4B-AF0B-23B625A62ACE}" dt="2023-08-08T20:31:38.442" v="18" actId="1076"/>
          <ac:picMkLst>
            <pc:docMk/>
            <pc:sldMk cId="781406029" sldId="294"/>
            <ac:picMk id="2" creationId="{97D0996D-86C0-F90C-0B1B-8B5BA1198EE1}"/>
          </ac:picMkLst>
        </pc:picChg>
        <pc:picChg chg="add del mod">
          <ac:chgData name="Jessica Calvin" userId="c3b71f7a8a4ef979" providerId="LiveId" clId="{94D7CF79-4B29-4E4B-AF0B-23B625A62ACE}" dt="2023-08-08T20:31:12.263" v="11" actId="478"/>
          <ac:picMkLst>
            <pc:docMk/>
            <pc:sldMk cId="781406029" sldId="294"/>
            <ac:picMk id="3" creationId="{DF90F14D-1AB0-5DFB-40AE-F365B3A35E01}"/>
          </ac:picMkLst>
        </pc:picChg>
        <pc:picChg chg="add del mod">
          <ac:chgData name="Jessica Calvin" userId="c3b71f7a8a4ef979" providerId="LiveId" clId="{94D7CF79-4B29-4E4B-AF0B-23B625A62ACE}" dt="2023-08-08T20:32:11.796" v="24" actId="478"/>
          <ac:picMkLst>
            <pc:docMk/>
            <pc:sldMk cId="781406029" sldId="294"/>
            <ac:picMk id="4" creationId="{041548F9-CAF9-E844-D5B8-D558FE14C37C}"/>
          </ac:picMkLst>
        </pc:picChg>
        <pc:picChg chg="add mod">
          <ac:chgData name="Jessica Calvin" userId="c3b71f7a8a4ef979" providerId="LiveId" clId="{94D7CF79-4B29-4E4B-AF0B-23B625A62ACE}" dt="2023-08-08T20:32:08.247" v="23" actId="1076"/>
          <ac:picMkLst>
            <pc:docMk/>
            <pc:sldMk cId="781406029" sldId="294"/>
            <ac:picMk id="9" creationId="{A5C62DE5-D009-D6F1-83F2-F5229055834B}"/>
          </ac:picMkLst>
        </pc:picChg>
      </pc:sldChg>
      <pc:sldChg chg="addSp delSp modSp mod">
        <pc:chgData name="Jessica Calvin" userId="c3b71f7a8a4ef979" providerId="LiveId" clId="{94D7CF79-4B29-4E4B-AF0B-23B625A62ACE}" dt="2023-08-08T20:33:48.863" v="28" actId="1076"/>
        <pc:sldMkLst>
          <pc:docMk/>
          <pc:sldMk cId="811640467" sldId="327"/>
        </pc:sldMkLst>
        <pc:picChg chg="add mod ord">
          <ac:chgData name="Jessica Calvin" userId="c3b71f7a8a4ef979" providerId="LiveId" clId="{94D7CF79-4B29-4E4B-AF0B-23B625A62ACE}" dt="2023-08-08T20:33:48.863" v="28" actId="1076"/>
          <ac:picMkLst>
            <pc:docMk/>
            <pc:sldMk cId="811640467" sldId="327"/>
            <ac:picMk id="2" creationId="{964D3DB3-B5E6-D219-99A4-1EFA0976E587}"/>
          </ac:picMkLst>
        </pc:picChg>
        <pc:picChg chg="add mod ord">
          <ac:chgData name="Jessica Calvin" userId="c3b71f7a8a4ef979" providerId="LiveId" clId="{94D7CF79-4B29-4E4B-AF0B-23B625A62ACE}" dt="2023-08-08T20:33:48.863" v="28" actId="1076"/>
          <ac:picMkLst>
            <pc:docMk/>
            <pc:sldMk cId="811640467" sldId="327"/>
            <ac:picMk id="3" creationId="{2A8A66CA-AA61-4279-2514-A3A5226EC0D9}"/>
          </ac:picMkLst>
        </pc:picChg>
        <pc:picChg chg="del">
          <ac:chgData name="Jessica Calvin" userId="c3b71f7a8a4ef979" providerId="LiveId" clId="{94D7CF79-4B29-4E4B-AF0B-23B625A62ACE}" dt="2023-08-08T20:33:29.153" v="25" actId="478"/>
          <ac:picMkLst>
            <pc:docMk/>
            <pc:sldMk cId="811640467" sldId="327"/>
            <ac:picMk id="19" creationId="{49E75C72-CFDA-A096-E51D-19DB06229357}"/>
          </ac:picMkLst>
        </pc:picChg>
      </pc:sldChg>
      <pc:sldChg chg="addSp delSp modSp add mod modTransition delAnim modAnim">
        <pc:chgData name="Jessica Calvin" userId="c3b71f7a8a4ef979" providerId="LiveId" clId="{94D7CF79-4B29-4E4B-AF0B-23B625A62ACE}" dt="2023-08-08T20:42:46.710" v="54" actId="1076"/>
        <pc:sldMkLst>
          <pc:docMk/>
          <pc:sldMk cId="2134586120" sldId="328"/>
        </pc:sldMkLst>
        <pc:spChg chg="mod">
          <ac:chgData name="Jessica Calvin" userId="c3b71f7a8a4ef979" providerId="LiveId" clId="{94D7CF79-4B29-4E4B-AF0B-23B625A62ACE}" dt="2023-08-08T20:42:46.710" v="54" actId="1076"/>
          <ac:spMkLst>
            <pc:docMk/>
            <pc:sldMk cId="2134586120" sldId="328"/>
            <ac:spMk id="5" creationId="{6D9740E0-0416-280C-0CD0-086F19034DF1}"/>
          </ac:spMkLst>
        </pc:spChg>
        <pc:picChg chg="add mod ord">
          <ac:chgData name="Jessica Calvin" userId="c3b71f7a8a4ef979" providerId="LiveId" clId="{94D7CF79-4B29-4E4B-AF0B-23B625A62ACE}" dt="2023-08-08T20:40:58.740" v="39" actId="14100"/>
          <ac:picMkLst>
            <pc:docMk/>
            <pc:sldMk cId="2134586120" sldId="328"/>
            <ac:picMk id="2" creationId="{739F007F-0F34-B6AA-20A4-F5311A19DEFF}"/>
          </ac:picMkLst>
        </pc:picChg>
        <pc:picChg chg="del">
          <ac:chgData name="Jessica Calvin" userId="c3b71f7a8a4ef979" providerId="LiveId" clId="{94D7CF79-4B29-4E4B-AF0B-23B625A62ACE}" dt="2023-08-08T20:40:28.141" v="32" actId="478"/>
          <ac:picMkLst>
            <pc:docMk/>
            <pc:sldMk cId="2134586120" sldId="328"/>
            <ac:picMk id="4" creationId="{31D86E43-36B3-6649-6292-9E10AAAF024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FAF56-AFBA-C326-9216-8A18AE57F8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E6957-0163-2F89-0DEF-5FC512A99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E285AD-0234-A56A-547B-A87CEB108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6AE595-EF5E-5DC7-F7BB-2B95F365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8FE45B-7387-4C5B-966F-C9B22662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25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34A9-EDD9-17A6-F465-F651F21AA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E0E24-4C08-631D-16C7-B5D61C065B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7A5E5-5EF2-4231-3FA4-0C8F553A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E47C5-6412-004D-3D79-2F1ED6C1F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675F2-0244-A995-AC12-F3E30B61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779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666F1B-E501-B905-BA65-49411651AA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399A2-2CCB-71B0-165C-A212762F30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D1EA4-7C89-0B23-8ADD-62431C91F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01B8D-998F-EE61-AE87-13FD007DF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776CF-B0E5-F7D6-8A19-92BA31E18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6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7EFE7-29F3-C759-6ADB-D0E8252D9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080BA-6B80-7B1F-0D01-9741EF3E1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408DB-1FD0-A884-D824-F352C2B1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3E5BF8-EC47-C86C-D0D6-E7473D111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FE4EA8-E97F-6372-F27A-FE0CFADB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287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FD3A4-73E2-DF53-DB51-D699BA1EB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74E4A-220F-5CD6-985B-ECC52EAD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68808-0974-5664-5CE5-05CBD371F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5EAF6-C663-66C3-E2BC-19973FB00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E3359-94CD-54A6-C48A-DCFA243A7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66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AFFB4-E190-E9B6-6532-40786F344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40D0E-CBD5-F85D-5584-1628E4560D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5E53A-3076-7673-612E-BAFCCD9EDF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4475B-73B5-A833-240F-5B3A5998B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061E3-7E97-93C4-7BE7-C88887C59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BD192-23C9-EE13-1D77-4313B743A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44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419D-6CEC-B02E-4BB4-643AB209E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898F4-B2EF-7FC7-A3AA-9273BF860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BD092E-BAC7-0E01-83BB-344A731D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D6560E-5889-920B-CF1A-29F4A6C590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620369-5882-B49A-DE6E-86198AA6EC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40A2AA-EBBB-B901-2A5F-CB4FCE12B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6FA66-FD90-6182-F9DD-204452199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2C590B-32E7-F799-5769-57F61C6EC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88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4F3DD-5D16-0CAC-5DF4-6CED9F11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BB0EBD-8129-12EF-24B8-486D6BABD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858BD-3C2F-CA83-02E5-796B70351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14FA32-B622-5910-7E10-9F916CA09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84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1C2CC-E49B-187E-3A8C-F89915A4C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E31FFC-3E3C-575F-C495-2F8E6221D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37750-17B4-1EAD-B161-F2AF1F982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45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4901-768C-44A7-DF1D-6E5422386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0EA1D-705F-62D9-4C9E-E45E0FB74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17185-007B-787B-74B3-02BF4677E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8AF7D-A753-C7E7-0A89-F063F902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14E023-A0A6-1AD3-2FF9-23A0A15D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9D2A01-9890-A066-506D-EB5F0ECB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26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EED5-493B-21CD-EA10-366135498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48A43-7CC4-8ACF-3B45-2AB06F5CB9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1E3AA6-0C79-FB21-E9CD-876AA48F3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809CF-03DB-185C-8643-B3A39E17D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BFF1A-9C20-F637-898A-05F76FC9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28A0C8-A214-B433-0014-A399C971B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4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68F13E-6FE5-7218-3888-A0B875833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79431B-090C-5AE7-8A87-10AE84B83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3B57B-C949-1B93-5A6F-E1665225F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CB90B-13CF-4AC6-B230-088401CC7D05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67632-A8B2-2C9A-45C4-B5E81BA00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2C5EC-9D37-ED32-E428-CD09F0BA5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A59D9-0B52-492C-92A4-B9867C6E0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935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ickwerks.com/wp-content/uploads/2016/02/Icons-Warning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hyperlink" Target="https://wickwerks.com/wp-content/uploads/2016/02/Icons-Warning.p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22.png"/><Relationship Id="rId5" Type="http://schemas.microsoft.com/office/2007/relationships/media" Target="../media/media3.mp4"/><Relationship Id="rId10" Type="http://schemas.openxmlformats.org/officeDocument/2006/relationships/image" Target="../media/image21.png"/><Relationship Id="rId4" Type="http://schemas.openxmlformats.org/officeDocument/2006/relationships/video" Target="../media/media2.mp4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video" Target="../media/media2.mp4"/><Relationship Id="rId13" Type="http://schemas.openxmlformats.org/officeDocument/2006/relationships/image" Target="../media/image24.png"/><Relationship Id="rId3" Type="http://schemas.openxmlformats.org/officeDocument/2006/relationships/video" Target="NULL" TargetMode="External"/><Relationship Id="rId7" Type="http://schemas.microsoft.com/office/2007/relationships/media" Target="../media/media2.mp4"/><Relationship Id="rId12" Type="http://schemas.openxmlformats.org/officeDocument/2006/relationships/image" Target="../media/image23.png"/><Relationship Id="rId17" Type="http://schemas.openxmlformats.org/officeDocument/2006/relationships/image" Target="../media/image19.png"/><Relationship Id="rId2" Type="http://schemas.openxmlformats.org/officeDocument/2006/relationships/video" Target="../media/media4.mp4"/><Relationship Id="rId16" Type="http://schemas.openxmlformats.org/officeDocument/2006/relationships/image" Target="../media/image20.png"/><Relationship Id="rId1" Type="http://schemas.microsoft.com/office/2007/relationships/media" Target="../media/media4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2.xml"/><Relationship Id="rId5" Type="http://schemas.microsoft.com/office/2007/relationships/media" Target="../media/media3.mp4"/><Relationship Id="rId15" Type="http://schemas.openxmlformats.org/officeDocument/2006/relationships/image" Target="../media/image25.png"/><Relationship Id="rId10" Type="http://schemas.openxmlformats.org/officeDocument/2006/relationships/video" Target="../media/media1.mp4"/><Relationship Id="rId4" Type="http://schemas.microsoft.com/office/2007/relationships/media" Target="../media/media5.mp4"/><Relationship Id="rId9" Type="http://schemas.microsoft.com/office/2007/relationships/media" Target="../media/media1.mp4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5.mp4"/><Relationship Id="rId13" Type="http://schemas.openxmlformats.org/officeDocument/2006/relationships/image" Target="../media/image20.png"/><Relationship Id="rId3" Type="http://schemas.microsoft.com/office/2007/relationships/media" Target="../media/media1.mp4"/><Relationship Id="rId7" Type="http://schemas.openxmlformats.org/officeDocument/2006/relationships/video" Target="NULL" TargetMode="External"/><Relationship Id="rId12" Type="http://schemas.openxmlformats.org/officeDocument/2006/relationships/image" Target="../media/image25.png"/><Relationship Id="rId17" Type="http://schemas.openxmlformats.org/officeDocument/2006/relationships/image" Target="../media/image26.png"/><Relationship Id="rId2" Type="http://schemas.openxmlformats.org/officeDocument/2006/relationships/video" Target="../media/media2.mp4"/><Relationship Id="rId16" Type="http://schemas.openxmlformats.org/officeDocument/2006/relationships/image" Target="../media/image24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slideLayout" Target="../slideLayouts/slideLayout2.xml"/><Relationship Id="rId5" Type="http://schemas.microsoft.com/office/2007/relationships/media" Target="../media/media4.mp4"/><Relationship Id="rId15" Type="http://schemas.openxmlformats.org/officeDocument/2006/relationships/image" Target="../media/image23.png"/><Relationship Id="rId10" Type="http://schemas.openxmlformats.org/officeDocument/2006/relationships/video" Target="../media/media6.mp4"/><Relationship Id="rId4" Type="http://schemas.openxmlformats.org/officeDocument/2006/relationships/video" Target="../media/media1.mp4"/><Relationship Id="rId9" Type="http://schemas.microsoft.com/office/2007/relationships/media" Target="../media/media6.mp4"/><Relationship Id="rId1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11" Type="http://schemas.openxmlformats.org/officeDocument/2006/relationships/image" Target="../media/image26.png"/><Relationship Id="rId5" Type="http://schemas.microsoft.com/office/2007/relationships/media" Target="../media/media6.mp4"/><Relationship Id="rId10" Type="http://schemas.openxmlformats.org/officeDocument/2006/relationships/image" Target="../media/image24.png"/><Relationship Id="rId4" Type="http://schemas.microsoft.com/office/2007/relationships/media" Target="../media/media5.mp4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dotengine.org/en/stable/tutorials/shaders/introduction_to_shaders.html" TargetMode="External"/><Relationship Id="rId7" Type="http://schemas.openxmlformats.org/officeDocument/2006/relationships/hyperlink" Target="https://godotshaders.com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hebookofshaders.com/" TargetMode="External"/><Relationship Id="rId5" Type="http://schemas.openxmlformats.org/officeDocument/2006/relationships/hyperlink" Target="https://www.shadertoy.com/" TargetMode="External"/><Relationship Id="rId4" Type="http://schemas.openxmlformats.org/officeDocument/2006/relationships/hyperlink" Target="https://www.youtube.com/watch?v=xoyk_A0RSpI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patriciogonzalezvivo.com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thebookofshaders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hyperlink" Target="http://jenlowe.net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hyperlink" Target="http://jenlowe.net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atriciogonzalezvivo.com/" TargetMode="External"/><Relationship Id="rId5" Type="http://schemas.openxmlformats.org/officeDocument/2006/relationships/hyperlink" Target="https://thebookofshaders.com/" TargetMode="Externa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5823BDEF-5378-658D-6F98-53A5DE601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680" y="3102961"/>
            <a:ext cx="1457701" cy="145770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5D42CFB-FC49-EF55-7060-29873639F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4475" y="1645263"/>
            <a:ext cx="1457701" cy="14577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E3604D87-467D-C810-82AA-68C6D8742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2176" y="1645263"/>
            <a:ext cx="1457701" cy="145770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BA31F48-D1A0-96EF-89AF-A781E948A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9877" y="1645263"/>
            <a:ext cx="1457701" cy="145770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02A4FB5-266A-1065-EA0E-85BECB991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7578" y="1645263"/>
            <a:ext cx="1457701" cy="145770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E3A96E9-278B-D63C-BFF5-6F8FE9835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35279" y="1645263"/>
            <a:ext cx="1457701" cy="145770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E4C384F-3E56-9E8B-A2DA-D1C69F138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980" y="1645262"/>
            <a:ext cx="1457701" cy="1457701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EC74970-F014-8AB2-8210-CF75C3218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980" y="3102963"/>
            <a:ext cx="1457701" cy="1457701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AE42B95-F7AE-A31E-1793-802FA076E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04475" y="3102964"/>
            <a:ext cx="1457701" cy="145770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D40A6ED-195D-E1F1-637B-BF661F79F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2176" y="3102964"/>
            <a:ext cx="1457701" cy="145770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D1A1ECF-4F80-BFB8-6858-0D601955C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19877" y="3102964"/>
            <a:ext cx="1457701" cy="1457701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C8652B0-5852-7BF5-1F2F-978997C0A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7578" y="3102964"/>
            <a:ext cx="1457701" cy="145770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AA7EFA9-2BD7-6505-810B-31A0710AA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35279" y="3102963"/>
            <a:ext cx="1457701" cy="145770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1DC1C086-3431-59AA-4940-7502FBA6D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0927" y="3102962"/>
            <a:ext cx="1457701" cy="145770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B2E301D-7A5E-5C64-211E-D38E11BD4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0927" y="1645262"/>
            <a:ext cx="1457701" cy="145770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344200E0-205A-D1D6-0738-67EBF8584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6774" y="1645261"/>
            <a:ext cx="1457701" cy="1457701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E4C08D51-A5EC-DE86-8EA4-AC42AD3DC4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46774" y="3102962"/>
            <a:ext cx="1457701" cy="1457701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29B8D336-8CEE-C50F-DCB8-360C9EB93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50681" y="1645261"/>
            <a:ext cx="1457701" cy="1457701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847091C-5D80-1855-03DC-F764DE8884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2382"/>
            <a:ext cx="12191999" cy="6855618"/>
          </a:xfrm>
          <a:custGeom>
            <a:avLst/>
            <a:gdLst/>
            <a:ahLst/>
            <a:cxnLst/>
            <a:rect l="l" t="t" r="r" b="b"/>
            <a:pathLst>
              <a:path w="12191999" h="6855618">
                <a:moveTo>
                  <a:pt x="6225088" y="2565032"/>
                </a:moveTo>
                <a:cubicBezTo>
                  <a:pt x="6253511" y="2565032"/>
                  <a:pt x="6282526" y="2573322"/>
                  <a:pt x="6312132" y="2589902"/>
                </a:cubicBezTo>
                <a:cubicBezTo>
                  <a:pt x="6341739" y="2606482"/>
                  <a:pt x="6368977" y="2632536"/>
                  <a:pt x="6393847" y="2668064"/>
                </a:cubicBezTo>
                <a:cubicBezTo>
                  <a:pt x="6418717" y="2703592"/>
                  <a:pt x="6439442" y="2747411"/>
                  <a:pt x="6456022" y="2799519"/>
                </a:cubicBezTo>
                <a:cubicBezTo>
                  <a:pt x="6472602" y="2851627"/>
                  <a:pt x="6480892" y="2913209"/>
                  <a:pt x="6480892" y="2984266"/>
                </a:cubicBezTo>
                <a:cubicBezTo>
                  <a:pt x="6480892" y="3055322"/>
                  <a:pt x="6472010" y="3122826"/>
                  <a:pt x="6454245" y="3186777"/>
                </a:cubicBezTo>
                <a:cubicBezTo>
                  <a:pt x="6436481" y="3250727"/>
                  <a:pt x="6413388" y="3306980"/>
                  <a:pt x="6384965" y="3355536"/>
                </a:cubicBezTo>
                <a:cubicBezTo>
                  <a:pt x="6356543" y="3404091"/>
                  <a:pt x="6325159" y="3442580"/>
                  <a:pt x="6290815" y="3471002"/>
                </a:cubicBezTo>
                <a:cubicBezTo>
                  <a:pt x="6256472" y="3499425"/>
                  <a:pt x="6223904" y="3513636"/>
                  <a:pt x="6193113" y="3513636"/>
                </a:cubicBezTo>
                <a:cubicBezTo>
                  <a:pt x="6169427" y="3513636"/>
                  <a:pt x="6149294" y="3507123"/>
                  <a:pt x="6132715" y="3494096"/>
                </a:cubicBezTo>
                <a:cubicBezTo>
                  <a:pt x="6116135" y="3481069"/>
                  <a:pt x="6105476" y="3455607"/>
                  <a:pt x="6100739" y="3417710"/>
                </a:cubicBezTo>
                <a:cubicBezTo>
                  <a:pt x="6098371" y="3403499"/>
                  <a:pt x="6096594" y="3373892"/>
                  <a:pt x="6095410" y="3328890"/>
                </a:cubicBezTo>
                <a:cubicBezTo>
                  <a:pt x="6094226" y="3283887"/>
                  <a:pt x="6093041" y="3228818"/>
                  <a:pt x="6091857" y="3163683"/>
                </a:cubicBezTo>
                <a:cubicBezTo>
                  <a:pt x="6090673" y="3098548"/>
                  <a:pt x="6090081" y="3026307"/>
                  <a:pt x="6090081" y="2946961"/>
                </a:cubicBezTo>
                <a:cubicBezTo>
                  <a:pt x="6090081" y="2867614"/>
                  <a:pt x="6090081" y="2787676"/>
                  <a:pt x="6090081" y="2707145"/>
                </a:cubicBezTo>
                <a:cubicBezTo>
                  <a:pt x="6090081" y="2652668"/>
                  <a:pt x="6102515" y="2615364"/>
                  <a:pt x="6127385" y="2595231"/>
                </a:cubicBezTo>
                <a:cubicBezTo>
                  <a:pt x="6152255" y="2575099"/>
                  <a:pt x="6184823" y="2565032"/>
                  <a:pt x="6225088" y="2565032"/>
                </a:cubicBezTo>
                <a:close/>
                <a:moveTo>
                  <a:pt x="8713904" y="2366074"/>
                </a:moveTo>
                <a:cubicBezTo>
                  <a:pt x="8789697" y="2366074"/>
                  <a:pt x="8854241" y="2420551"/>
                  <a:pt x="8907533" y="2529504"/>
                </a:cubicBezTo>
                <a:cubicBezTo>
                  <a:pt x="8960825" y="2638457"/>
                  <a:pt x="8987471" y="2785307"/>
                  <a:pt x="8987471" y="2970054"/>
                </a:cubicBezTo>
                <a:cubicBezTo>
                  <a:pt x="8987471" y="3055322"/>
                  <a:pt x="8980957" y="3137037"/>
                  <a:pt x="8967931" y="3215199"/>
                </a:cubicBezTo>
                <a:cubicBezTo>
                  <a:pt x="8954904" y="3293361"/>
                  <a:pt x="8936547" y="3362049"/>
                  <a:pt x="8912862" y="3421263"/>
                </a:cubicBezTo>
                <a:cubicBezTo>
                  <a:pt x="8889176" y="3480477"/>
                  <a:pt x="8860754" y="3527848"/>
                  <a:pt x="8827595" y="3563376"/>
                </a:cubicBezTo>
                <a:cubicBezTo>
                  <a:pt x="8794434" y="3598904"/>
                  <a:pt x="8756538" y="3616668"/>
                  <a:pt x="8713904" y="3616668"/>
                </a:cubicBezTo>
                <a:cubicBezTo>
                  <a:pt x="8678376" y="3616668"/>
                  <a:pt x="8644031" y="3601273"/>
                  <a:pt x="8610872" y="3570482"/>
                </a:cubicBezTo>
                <a:cubicBezTo>
                  <a:pt x="8577712" y="3539690"/>
                  <a:pt x="8548106" y="3498241"/>
                  <a:pt x="8522052" y="3446133"/>
                </a:cubicBezTo>
                <a:cubicBezTo>
                  <a:pt x="8495997" y="3394025"/>
                  <a:pt x="8475272" y="3332443"/>
                  <a:pt x="8459877" y="3261386"/>
                </a:cubicBezTo>
                <a:cubicBezTo>
                  <a:pt x="8444481" y="3190330"/>
                  <a:pt x="8436784" y="3113352"/>
                  <a:pt x="8436784" y="3030452"/>
                </a:cubicBezTo>
                <a:cubicBezTo>
                  <a:pt x="8436784" y="2926236"/>
                  <a:pt x="8445073" y="2833271"/>
                  <a:pt x="8461654" y="2751555"/>
                </a:cubicBezTo>
                <a:cubicBezTo>
                  <a:pt x="8478233" y="2669840"/>
                  <a:pt x="8499550" y="2600560"/>
                  <a:pt x="8525604" y="2543715"/>
                </a:cubicBezTo>
                <a:cubicBezTo>
                  <a:pt x="8551658" y="2486870"/>
                  <a:pt x="8581265" y="2443052"/>
                  <a:pt x="8614425" y="2412261"/>
                </a:cubicBezTo>
                <a:cubicBezTo>
                  <a:pt x="8647585" y="2381470"/>
                  <a:pt x="8680744" y="2366074"/>
                  <a:pt x="8713904" y="2366074"/>
                </a:cubicBezTo>
                <a:close/>
                <a:moveTo>
                  <a:pt x="3913304" y="2366074"/>
                </a:moveTo>
                <a:cubicBezTo>
                  <a:pt x="3989098" y="2366074"/>
                  <a:pt x="4053641" y="2420551"/>
                  <a:pt x="4106933" y="2529504"/>
                </a:cubicBezTo>
                <a:cubicBezTo>
                  <a:pt x="4160226" y="2638457"/>
                  <a:pt x="4186872" y="2785307"/>
                  <a:pt x="4186872" y="2970054"/>
                </a:cubicBezTo>
                <a:cubicBezTo>
                  <a:pt x="4186872" y="3055322"/>
                  <a:pt x="4180358" y="3137037"/>
                  <a:pt x="4167331" y="3215199"/>
                </a:cubicBezTo>
                <a:cubicBezTo>
                  <a:pt x="4154304" y="3293361"/>
                  <a:pt x="4135948" y="3362049"/>
                  <a:pt x="4112262" y="3421263"/>
                </a:cubicBezTo>
                <a:cubicBezTo>
                  <a:pt x="4088577" y="3480477"/>
                  <a:pt x="4060155" y="3527848"/>
                  <a:pt x="4026995" y="3563376"/>
                </a:cubicBezTo>
                <a:cubicBezTo>
                  <a:pt x="3993835" y="3598904"/>
                  <a:pt x="3955938" y="3616668"/>
                  <a:pt x="3913304" y="3616668"/>
                </a:cubicBezTo>
                <a:cubicBezTo>
                  <a:pt x="3877776" y="3616668"/>
                  <a:pt x="3843432" y="3601273"/>
                  <a:pt x="3810272" y="3570482"/>
                </a:cubicBezTo>
                <a:cubicBezTo>
                  <a:pt x="3777112" y="3539690"/>
                  <a:pt x="3747506" y="3498241"/>
                  <a:pt x="3721452" y="3446133"/>
                </a:cubicBezTo>
                <a:cubicBezTo>
                  <a:pt x="3695398" y="3394025"/>
                  <a:pt x="3674673" y="3332443"/>
                  <a:pt x="3659277" y="3261386"/>
                </a:cubicBezTo>
                <a:cubicBezTo>
                  <a:pt x="3643882" y="3190330"/>
                  <a:pt x="3636184" y="3113352"/>
                  <a:pt x="3636184" y="3030452"/>
                </a:cubicBezTo>
                <a:cubicBezTo>
                  <a:pt x="3636184" y="2926236"/>
                  <a:pt x="3644474" y="2833271"/>
                  <a:pt x="3661054" y="2751555"/>
                </a:cubicBezTo>
                <a:cubicBezTo>
                  <a:pt x="3677633" y="2669840"/>
                  <a:pt x="3698951" y="2600560"/>
                  <a:pt x="3725005" y="2543715"/>
                </a:cubicBezTo>
                <a:cubicBezTo>
                  <a:pt x="3751058" y="2486870"/>
                  <a:pt x="3780665" y="2443052"/>
                  <a:pt x="3813825" y="2412261"/>
                </a:cubicBezTo>
                <a:cubicBezTo>
                  <a:pt x="3846984" y="2381470"/>
                  <a:pt x="3880145" y="2366074"/>
                  <a:pt x="3913304" y="2366074"/>
                </a:cubicBezTo>
                <a:close/>
                <a:moveTo>
                  <a:pt x="6097187" y="1776305"/>
                </a:moveTo>
                <a:cubicBezTo>
                  <a:pt x="5950336" y="1776305"/>
                  <a:pt x="5828948" y="1788148"/>
                  <a:pt x="5733022" y="1811833"/>
                </a:cubicBezTo>
                <a:cubicBezTo>
                  <a:pt x="5637095" y="1835519"/>
                  <a:pt x="5558341" y="1859204"/>
                  <a:pt x="5496759" y="1882890"/>
                </a:cubicBezTo>
                <a:cubicBezTo>
                  <a:pt x="5465968" y="1894733"/>
                  <a:pt x="5441098" y="1907167"/>
                  <a:pt x="5422150" y="1920194"/>
                </a:cubicBezTo>
                <a:cubicBezTo>
                  <a:pt x="5403202" y="1933222"/>
                  <a:pt x="5387806" y="1947433"/>
                  <a:pt x="5375963" y="1962828"/>
                </a:cubicBezTo>
                <a:cubicBezTo>
                  <a:pt x="5364120" y="1978224"/>
                  <a:pt x="5354054" y="1997172"/>
                  <a:pt x="5345764" y="2019674"/>
                </a:cubicBezTo>
                <a:cubicBezTo>
                  <a:pt x="5337474" y="2042175"/>
                  <a:pt x="5328592" y="2067637"/>
                  <a:pt x="5319118" y="2096059"/>
                </a:cubicBezTo>
                <a:cubicBezTo>
                  <a:pt x="5309643" y="2124482"/>
                  <a:pt x="5300169" y="2171853"/>
                  <a:pt x="5290695" y="2238172"/>
                </a:cubicBezTo>
                <a:cubicBezTo>
                  <a:pt x="5281221" y="2304492"/>
                  <a:pt x="5272931" y="2382654"/>
                  <a:pt x="5265825" y="2472659"/>
                </a:cubicBezTo>
                <a:cubicBezTo>
                  <a:pt x="5258720" y="2562664"/>
                  <a:pt x="5252799" y="2660366"/>
                  <a:pt x="5248061" y="2765767"/>
                </a:cubicBezTo>
                <a:cubicBezTo>
                  <a:pt x="5243324" y="2871167"/>
                  <a:pt x="5240956" y="2978344"/>
                  <a:pt x="5240956" y="3087297"/>
                </a:cubicBezTo>
                <a:cubicBezTo>
                  <a:pt x="5240956" y="3302835"/>
                  <a:pt x="5250430" y="3488174"/>
                  <a:pt x="5269378" y="3643314"/>
                </a:cubicBezTo>
                <a:cubicBezTo>
                  <a:pt x="5288327" y="3798454"/>
                  <a:pt x="5314381" y="3917474"/>
                  <a:pt x="5347540" y="4000374"/>
                </a:cubicBezTo>
                <a:cubicBezTo>
                  <a:pt x="5359383" y="4031165"/>
                  <a:pt x="5387214" y="4061956"/>
                  <a:pt x="5431032" y="4092747"/>
                </a:cubicBezTo>
                <a:cubicBezTo>
                  <a:pt x="5474850" y="4123538"/>
                  <a:pt x="5530511" y="4151368"/>
                  <a:pt x="5598014" y="4176238"/>
                </a:cubicBezTo>
                <a:cubicBezTo>
                  <a:pt x="5665518" y="4201108"/>
                  <a:pt x="5742496" y="4221241"/>
                  <a:pt x="5828948" y="4236636"/>
                </a:cubicBezTo>
                <a:cubicBezTo>
                  <a:pt x="5915400" y="4252032"/>
                  <a:pt x="6007182" y="4259730"/>
                  <a:pt x="6104292" y="4259730"/>
                </a:cubicBezTo>
                <a:cubicBezTo>
                  <a:pt x="6281933" y="4259730"/>
                  <a:pt x="6446548" y="4236044"/>
                  <a:pt x="6598134" y="4188673"/>
                </a:cubicBezTo>
                <a:cubicBezTo>
                  <a:pt x="6749722" y="4141302"/>
                  <a:pt x="6881769" y="4066101"/>
                  <a:pt x="6994275" y="3963069"/>
                </a:cubicBezTo>
                <a:cubicBezTo>
                  <a:pt x="7106781" y="3860037"/>
                  <a:pt x="7194417" y="3729174"/>
                  <a:pt x="7257184" y="3570482"/>
                </a:cubicBezTo>
                <a:cubicBezTo>
                  <a:pt x="7319950" y="3411789"/>
                  <a:pt x="7351333" y="3219936"/>
                  <a:pt x="7351333" y="2994924"/>
                </a:cubicBezTo>
                <a:cubicBezTo>
                  <a:pt x="7351333" y="2772280"/>
                  <a:pt x="7318766" y="2583388"/>
                  <a:pt x="7253631" y="2428248"/>
                </a:cubicBezTo>
                <a:cubicBezTo>
                  <a:pt x="7188496" y="2273108"/>
                  <a:pt x="7099083" y="2146983"/>
                  <a:pt x="6985393" y="2049873"/>
                </a:cubicBezTo>
                <a:cubicBezTo>
                  <a:pt x="6871702" y="1952762"/>
                  <a:pt x="6738471" y="1882890"/>
                  <a:pt x="6585700" y="1840256"/>
                </a:cubicBezTo>
                <a:cubicBezTo>
                  <a:pt x="6432928" y="1797622"/>
                  <a:pt x="6270090" y="1776305"/>
                  <a:pt x="6097187" y="1776305"/>
                </a:cubicBezTo>
                <a:close/>
                <a:moveTo>
                  <a:pt x="1592300" y="1754988"/>
                </a:moveTo>
                <a:cubicBezTo>
                  <a:pt x="1407553" y="1754988"/>
                  <a:pt x="1238794" y="1786963"/>
                  <a:pt x="1086022" y="1850914"/>
                </a:cubicBezTo>
                <a:cubicBezTo>
                  <a:pt x="933251" y="1914865"/>
                  <a:pt x="802388" y="2006055"/>
                  <a:pt x="693435" y="2124482"/>
                </a:cubicBezTo>
                <a:cubicBezTo>
                  <a:pt x="584482" y="2242909"/>
                  <a:pt x="500398" y="2385022"/>
                  <a:pt x="441184" y="2550821"/>
                </a:cubicBezTo>
                <a:cubicBezTo>
                  <a:pt x="381970" y="2716619"/>
                  <a:pt x="352364" y="2900182"/>
                  <a:pt x="352364" y="3101509"/>
                </a:cubicBezTo>
                <a:cubicBezTo>
                  <a:pt x="352364" y="3288624"/>
                  <a:pt x="383155" y="3453831"/>
                  <a:pt x="444737" y="3597128"/>
                </a:cubicBezTo>
                <a:cubicBezTo>
                  <a:pt x="506319" y="3740425"/>
                  <a:pt x="590995" y="3861221"/>
                  <a:pt x="698764" y="3959516"/>
                </a:cubicBezTo>
                <a:cubicBezTo>
                  <a:pt x="806533" y="4057811"/>
                  <a:pt x="932658" y="4131828"/>
                  <a:pt x="1077140" y="4181567"/>
                </a:cubicBezTo>
                <a:cubicBezTo>
                  <a:pt x="1221621" y="4231307"/>
                  <a:pt x="1377946" y="4256177"/>
                  <a:pt x="1546113" y="4256177"/>
                </a:cubicBezTo>
                <a:cubicBezTo>
                  <a:pt x="1709543" y="4256177"/>
                  <a:pt x="1854617" y="4231307"/>
                  <a:pt x="1981334" y="4181567"/>
                </a:cubicBezTo>
                <a:cubicBezTo>
                  <a:pt x="2108051" y="4131828"/>
                  <a:pt x="2214636" y="4061956"/>
                  <a:pt x="2301088" y="3971951"/>
                </a:cubicBezTo>
                <a:cubicBezTo>
                  <a:pt x="2387540" y="3881946"/>
                  <a:pt x="2452676" y="3775953"/>
                  <a:pt x="2496494" y="3653973"/>
                </a:cubicBezTo>
                <a:cubicBezTo>
                  <a:pt x="2540312" y="3531993"/>
                  <a:pt x="2562221" y="3397578"/>
                  <a:pt x="2562221" y="3250727"/>
                </a:cubicBezTo>
                <a:cubicBezTo>
                  <a:pt x="2562221" y="3127563"/>
                  <a:pt x="2532022" y="3032229"/>
                  <a:pt x="2471624" y="2964725"/>
                </a:cubicBezTo>
                <a:cubicBezTo>
                  <a:pt x="2411226" y="2897221"/>
                  <a:pt x="2338393" y="2863469"/>
                  <a:pt x="2253125" y="2863469"/>
                </a:cubicBezTo>
                <a:cubicBezTo>
                  <a:pt x="2203386" y="2863469"/>
                  <a:pt x="2150093" y="2868207"/>
                  <a:pt x="2093248" y="2877681"/>
                </a:cubicBezTo>
                <a:cubicBezTo>
                  <a:pt x="2036403" y="2887155"/>
                  <a:pt x="1982518" y="2898998"/>
                  <a:pt x="1931594" y="2913209"/>
                </a:cubicBezTo>
                <a:cubicBezTo>
                  <a:pt x="1880671" y="2927420"/>
                  <a:pt x="1835076" y="2943408"/>
                  <a:pt x="1794811" y="2961172"/>
                </a:cubicBezTo>
                <a:cubicBezTo>
                  <a:pt x="1754545" y="2978936"/>
                  <a:pt x="1724938" y="2994924"/>
                  <a:pt x="1705990" y="3009135"/>
                </a:cubicBezTo>
                <a:cubicBezTo>
                  <a:pt x="1663356" y="3042295"/>
                  <a:pt x="1634341" y="3069533"/>
                  <a:pt x="1618946" y="3090850"/>
                </a:cubicBezTo>
                <a:cubicBezTo>
                  <a:pt x="1603550" y="3112167"/>
                  <a:pt x="1595852" y="3138221"/>
                  <a:pt x="1595852" y="3169012"/>
                </a:cubicBezTo>
                <a:cubicBezTo>
                  <a:pt x="1595852" y="3211646"/>
                  <a:pt x="1606511" y="3246583"/>
                  <a:pt x="1627828" y="3273821"/>
                </a:cubicBezTo>
                <a:cubicBezTo>
                  <a:pt x="1649145" y="3301059"/>
                  <a:pt x="1676383" y="3321784"/>
                  <a:pt x="1709543" y="3335995"/>
                </a:cubicBezTo>
                <a:cubicBezTo>
                  <a:pt x="1737965" y="3347838"/>
                  <a:pt x="1761651" y="3365010"/>
                  <a:pt x="1780599" y="3387511"/>
                </a:cubicBezTo>
                <a:cubicBezTo>
                  <a:pt x="1799548" y="3410012"/>
                  <a:pt x="1809022" y="3437843"/>
                  <a:pt x="1809022" y="3471002"/>
                </a:cubicBezTo>
                <a:cubicBezTo>
                  <a:pt x="1809022" y="3508899"/>
                  <a:pt x="1794219" y="3545612"/>
                  <a:pt x="1764612" y="3581140"/>
                </a:cubicBezTo>
                <a:cubicBezTo>
                  <a:pt x="1735005" y="3616668"/>
                  <a:pt x="1694147" y="3634432"/>
                  <a:pt x="1642039" y="3634432"/>
                </a:cubicBezTo>
                <a:cubicBezTo>
                  <a:pt x="1608879" y="3634432"/>
                  <a:pt x="1574536" y="3621998"/>
                  <a:pt x="1539007" y="3597128"/>
                </a:cubicBezTo>
                <a:cubicBezTo>
                  <a:pt x="1503479" y="3572258"/>
                  <a:pt x="1470319" y="3533769"/>
                  <a:pt x="1439528" y="3481661"/>
                </a:cubicBezTo>
                <a:cubicBezTo>
                  <a:pt x="1408737" y="3429553"/>
                  <a:pt x="1383275" y="3364418"/>
                  <a:pt x="1363142" y="3286256"/>
                </a:cubicBezTo>
                <a:cubicBezTo>
                  <a:pt x="1343010" y="3208093"/>
                  <a:pt x="1332943" y="3116905"/>
                  <a:pt x="1332943" y="3012688"/>
                </a:cubicBezTo>
                <a:cubicBezTo>
                  <a:pt x="1332943" y="2917946"/>
                  <a:pt x="1340641" y="2838008"/>
                  <a:pt x="1356037" y="2772872"/>
                </a:cubicBezTo>
                <a:cubicBezTo>
                  <a:pt x="1371432" y="2707737"/>
                  <a:pt x="1390973" y="2654445"/>
                  <a:pt x="1414658" y="2612995"/>
                </a:cubicBezTo>
                <a:cubicBezTo>
                  <a:pt x="1438344" y="2571546"/>
                  <a:pt x="1464398" y="2541939"/>
                  <a:pt x="1492821" y="2524175"/>
                </a:cubicBezTo>
                <a:cubicBezTo>
                  <a:pt x="1521243" y="2506411"/>
                  <a:pt x="1549666" y="2497528"/>
                  <a:pt x="1578088" y="2497528"/>
                </a:cubicBezTo>
                <a:cubicBezTo>
                  <a:pt x="1625460" y="2497528"/>
                  <a:pt x="1663948" y="2515885"/>
                  <a:pt x="1693555" y="2552597"/>
                </a:cubicBezTo>
                <a:cubicBezTo>
                  <a:pt x="1723162" y="2589310"/>
                  <a:pt x="1745071" y="2634904"/>
                  <a:pt x="1759282" y="2689381"/>
                </a:cubicBezTo>
                <a:cubicBezTo>
                  <a:pt x="1766388" y="2715435"/>
                  <a:pt x="1777639" y="2734383"/>
                  <a:pt x="1793034" y="2746226"/>
                </a:cubicBezTo>
                <a:cubicBezTo>
                  <a:pt x="1808430" y="2758069"/>
                  <a:pt x="1835076" y="2763990"/>
                  <a:pt x="1872973" y="2763990"/>
                </a:cubicBezTo>
                <a:cubicBezTo>
                  <a:pt x="1913238" y="2763990"/>
                  <a:pt x="1964754" y="2748003"/>
                  <a:pt x="2027521" y="2716027"/>
                </a:cubicBezTo>
                <a:cubicBezTo>
                  <a:pt x="2090287" y="2684052"/>
                  <a:pt x="2151870" y="2644379"/>
                  <a:pt x="2212268" y="2597007"/>
                </a:cubicBezTo>
                <a:cubicBezTo>
                  <a:pt x="2272666" y="2549637"/>
                  <a:pt x="2324774" y="2497528"/>
                  <a:pt x="2368592" y="2440683"/>
                </a:cubicBezTo>
                <a:cubicBezTo>
                  <a:pt x="2412410" y="2383838"/>
                  <a:pt x="2434319" y="2331730"/>
                  <a:pt x="2434319" y="2284359"/>
                </a:cubicBezTo>
                <a:cubicBezTo>
                  <a:pt x="2434319" y="2236988"/>
                  <a:pt x="2417147" y="2182511"/>
                  <a:pt x="2382803" y="2120929"/>
                </a:cubicBezTo>
                <a:cubicBezTo>
                  <a:pt x="2348459" y="2059347"/>
                  <a:pt x="2296351" y="2001317"/>
                  <a:pt x="2226479" y="1946841"/>
                </a:cubicBezTo>
                <a:cubicBezTo>
                  <a:pt x="2156607" y="1892364"/>
                  <a:pt x="2068970" y="1846769"/>
                  <a:pt x="1963570" y="1810057"/>
                </a:cubicBezTo>
                <a:cubicBezTo>
                  <a:pt x="1858169" y="1773344"/>
                  <a:pt x="1734412" y="1754988"/>
                  <a:pt x="1592300" y="1754988"/>
                </a:cubicBezTo>
                <a:close/>
                <a:moveTo>
                  <a:pt x="8713904" y="1712354"/>
                </a:moveTo>
                <a:cubicBezTo>
                  <a:pt x="8564686" y="1712354"/>
                  <a:pt x="8420204" y="1740777"/>
                  <a:pt x="8280460" y="1797622"/>
                </a:cubicBezTo>
                <a:cubicBezTo>
                  <a:pt x="8140715" y="1854467"/>
                  <a:pt x="8015774" y="1939143"/>
                  <a:pt x="7905637" y="2051649"/>
                </a:cubicBezTo>
                <a:cubicBezTo>
                  <a:pt x="7795499" y="2164155"/>
                  <a:pt x="7707270" y="2305084"/>
                  <a:pt x="7640951" y="2474435"/>
                </a:cubicBezTo>
                <a:cubicBezTo>
                  <a:pt x="7574631" y="2643786"/>
                  <a:pt x="7541472" y="2840968"/>
                  <a:pt x="7541472" y="3065980"/>
                </a:cubicBezTo>
                <a:cubicBezTo>
                  <a:pt x="7541472" y="3253096"/>
                  <a:pt x="7570486" y="3420079"/>
                  <a:pt x="7628516" y="3566929"/>
                </a:cubicBezTo>
                <a:cubicBezTo>
                  <a:pt x="7686545" y="3713779"/>
                  <a:pt x="7766484" y="3837535"/>
                  <a:pt x="7868332" y="3938199"/>
                </a:cubicBezTo>
                <a:cubicBezTo>
                  <a:pt x="7970179" y="4038862"/>
                  <a:pt x="8090975" y="4115840"/>
                  <a:pt x="8230720" y="4169133"/>
                </a:cubicBezTo>
                <a:cubicBezTo>
                  <a:pt x="8370464" y="4222425"/>
                  <a:pt x="8522052" y="4249071"/>
                  <a:pt x="8685482" y="4249071"/>
                </a:cubicBezTo>
                <a:cubicBezTo>
                  <a:pt x="8853648" y="4249071"/>
                  <a:pt x="9009380" y="4218872"/>
                  <a:pt x="9152678" y="4158474"/>
                </a:cubicBezTo>
                <a:cubicBezTo>
                  <a:pt x="9295975" y="4098076"/>
                  <a:pt x="9420324" y="4010440"/>
                  <a:pt x="9525725" y="3895565"/>
                </a:cubicBezTo>
                <a:cubicBezTo>
                  <a:pt x="9631125" y="3780690"/>
                  <a:pt x="9713432" y="3640946"/>
                  <a:pt x="9772646" y="3476332"/>
                </a:cubicBezTo>
                <a:cubicBezTo>
                  <a:pt x="9831859" y="3311718"/>
                  <a:pt x="9861466" y="3126379"/>
                  <a:pt x="9861466" y="2920315"/>
                </a:cubicBezTo>
                <a:cubicBezTo>
                  <a:pt x="9861466" y="2721356"/>
                  <a:pt x="9828899" y="2546084"/>
                  <a:pt x="9763764" y="2394497"/>
                </a:cubicBezTo>
                <a:cubicBezTo>
                  <a:pt x="9698628" y="2242909"/>
                  <a:pt x="9612176" y="2116784"/>
                  <a:pt x="9504408" y="2016121"/>
                </a:cubicBezTo>
                <a:cubicBezTo>
                  <a:pt x="9396638" y="1915457"/>
                  <a:pt x="9274066" y="1839664"/>
                  <a:pt x="9136690" y="1788740"/>
                </a:cubicBezTo>
                <a:cubicBezTo>
                  <a:pt x="8999314" y="1737816"/>
                  <a:pt x="8858385" y="1712354"/>
                  <a:pt x="8713904" y="1712354"/>
                </a:cubicBezTo>
                <a:close/>
                <a:moveTo>
                  <a:pt x="3913304" y="1712354"/>
                </a:moveTo>
                <a:cubicBezTo>
                  <a:pt x="3764085" y="1712354"/>
                  <a:pt x="3619604" y="1740777"/>
                  <a:pt x="3479860" y="1797622"/>
                </a:cubicBezTo>
                <a:cubicBezTo>
                  <a:pt x="3340115" y="1854467"/>
                  <a:pt x="3215174" y="1939143"/>
                  <a:pt x="3105037" y="2051649"/>
                </a:cubicBezTo>
                <a:cubicBezTo>
                  <a:pt x="2994899" y="2164155"/>
                  <a:pt x="2906670" y="2305084"/>
                  <a:pt x="2840351" y="2474435"/>
                </a:cubicBezTo>
                <a:cubicBezTo>
                  <a:pt x="2774032" y="2643786"/>
                  <a:pt x="2740871" y="2840968"/>
                  <a:pt x="2740871" y="3065980"/>
                </a:cubicBezTo>
                <a:cubicBezTo>
                  <a:pt x="2740871" y="3253096"/>
                  <a:pt x="2769887" y="3420079"/>
                  <a:pt x="2827916" y="3566929"/>
                </a:cubicBezTo>
                <a:cubicBezTo>
                  <a:pt x="2885946" y="3713779"/>
                  <a:pt x="2965884" y="3837535"/>
                  <a:pt x="3067732" y="3938199"/>
                </a:cubicBezTo>
                <a:cubicBezTo>
                  <a:pt x="3169580" y="4038862"/>
                  <a:pt x="3290376" y="4115840"/>
                  <a:pt x="3430120" y="4169133"/>
                </a:cubicBezTo>
                <a:cubicBezTo>
                  <a:pt x="3569864" y="4222425"/>
                  <a:pt x="3721452" y="4249071"/>
                  <a:pt x="3884882" y="4249071"/>
                </a:cubicBezTo>
                <a:cubicBezTo>
                  <a:pt x="4053049" y="4249071"/>
                  <a:pt x="4208781" y="4218872"/>
                  <a:pt x="4352078" y="4158474"/>
                </a:cubicBezTo>
                <a:cubicBezTo>
                  <a:pt x="4495376" y="4098076"/>
                  <a:pt x="4619724" y="4010440"/>
                  <a:pt x="4725125" y="3895565"/>
                </a:cubicBezTo>
                <a:cubicBezTo>
                  <a:pt x="4830525" y="3780690"/>
                  <a:pt x="4912832" y="3640946"/>
                  <a:pt x="4972046" y="3476332"/>
                </a:cubicBezTo>
                <a:cubicBezTo>
                  <a:pt x="5031259" y="3311718"/>
                  <a:pt x="5060867" y="3126379"/>
                  <a:pt x="5060867" y="2920315"/>
                </a:cubicBezTo>
                <a:cubicBezTo>
                  <a:pt x="5060867" y="2721356"/>
                  <a:pt x="5028299" y="2546084"/>
                  <a:pt x="4963164" y="2394497"/>
                </a:cubicBezTo>
                <a:cubicBezTo>
                  <a:pt x="4898029" y="2242909"/>
                  <a:pt x="4811577" y="2116784"/>
                  <a:pt x="4703808" y="2016121"/>
                </a:cubicBezTo>
                <a:cubicBezTo>
                  <a:pt x="4596038" y="1915457"/>
                  <a:pt x="4473466" y="1839664"/>
                  <a:pt x="4336090" y="1788740"/>
                </a:cubicBezTo>
                <a:cubicBezTo>
                  <a:pt x="4198714" y="1737816"/>
                  <a:pt x="4057786" y="1712354"/>
                  <a:pt x="3913304" y="1712354"/>
                </a:cubicBezTo>
                <a:close/>
                <a:moveTo>
                  <a:pt x="11631173" y="1705248"/>
                </a:moveTo>
                <a:cubicBezTo>
                  <a:pt x="11600382" y="1705248"/>
                  <a:pt x="11561893" y="1712947"/>
                  <a:pt x="11515707" y="1728342"/>
                </a:cubicBezTo>
                <a:cubicBezTo>
                  <a:pt x="11469520" y="1743737"/>
                  <a:pt x="11412082" y="1760317"/>
                  <a:pt x="11343394" y="1778081"/>
                </a:cubicBezTo>
                <a:cubicBezTo>
                  <a:pt x="11274706" y="1795846"/>
                  <a:pt x="11193583" y="1811833"/>
                  <a:pt x="11100026" y="1826045"/>
                </a:cubicBezTo>
                <a:cubicBezTo>
                  <a:pt x="11006468" y="1840256"/>
                  <a:pt x="10895739" y="1847362"/>
                  <a:pt x="10767837" y="1847362"/>
                </a:cubicBezTo>
                <a:cubicBezTo>
                  <a:pt x="10637566" y="1847362"/>
                  <a:pt x="10526245" y="1842625"/>
                  <a:pt x="10433872" y="1833150"/>
                </a:cubicBezTo>
                <a:cubicBezTo>
                  <a:pt x="10341498" y="1823676"/>
                  <a:pt x="10247940" y="1818939"/>
                  <a:pt x="10153198" y="1818939"/>
                </a:cubicBezTo>
                <a:cubicBezTo>
                  <a:pt x="10098721" y="1818939"/>
                  <a:pt x="10051943" y="1836111"/>
                  <a:pt x="10012861" y="1870455"/>
                </a:cubicBezTo>
                <a:cubicBezTo>
                  <a:pt x="9973780" y="1904799"/>
                  <a:pt x="9941212" y="1953354"/>
                  <a:pt x="9915159" y="2016121"/>
                </a:cubicBezTo>
                <a:cubicBezTo>
                  <a:pt x="9889104" y="2078887"/>
                  <a:pt x="9869565" y="2152904"/>
                  <a:pt x="9856537" y="2238172"/>
                </a:cubicBezTo>
                <a:cubicBezTo>
                  <a:pt x="9843510" y="2323440"/>
                  <a:pt x="9836997" y="2415814"/>
                  <a:pt x="9836997" y="2515293"/>
                </a:cubicBezTo>
                <a:cubicBezTo>
                  <a:pt x="9836997" y="2586349"/>
                  <a:pt x="9850615" y="2638457"/>
                  <a:pt x="9877854" y="2671617"/>
                </a:cubicBezTo>
                <a:cubicBezTo>
                  <a:pt x="9905092" y="2704777"/>
                  <a:pt x="9938845" y="2721356"/>
                  <a:pt x="9979110" y="2721356"/>
                </a:cubicBezTo>
                <a:cubicBezTo>
                  <a:pt x="10000426" y="2721356"/>
                  <a:pt x="10028257" y="2716619"/>
                  <a:pt x="10062601" y="2707145"/>
                </a:cubicBezTo>
                <a:cubicBezTo>
                  <a:pt x="10096944" y="2697671"/>
                  <a:pt x="10135434" y="2687605"/>
                  <a:pt x="10178067" y="2676946"/>
                </a:cubicBezTo>
                <a:cubicBezTo>
                  <a:pt x="10220702" y="2666288"/>
                  <a:pt x="10265112" y="2656221"/>
                  <a:pt x="10311299" y="2646747"/>
                </a:cubicBezTo>
                <a:cubicBezTo>
                  <a:pt x="10357486" y="2637273"/>
                  <a:pt x="10403079" y="2632536"/>
                  <a:pt x="10448082" y="2632536"/>
                </a:cubicBezTo>
                <a:cubicBezTo>
                  <a:pt x="10483610" y="2632536"/>
                  <a:pt x="10508481" y="2657998"/>
                  <a:pt x="10522692" y="2708922"/>
                </a:cubicBezTo>
                <a:cubicBezTo>
                  <a:pt x="10536904" y="2759846"/>
                  <a:pt x="10544009" y="2830310"/>
                  <a:pt x="10544009" y="2920315"/>
                </a:cubicBezTo>
                <a:cubicBezTo>
                  <a:pt x="10544009" y="3026899"/>
                  <a:pt x="10538679" y="3135261"/>
                  <a:pt x="10528022" y="3245398"/>
                </a:cubicBezTo>
                <a:cubicBezTo>
                  <a:pt x="10517363" y="3355536"/>
                  <a:pt x="10505521" y="3459160"/>
                  <a:pt x="10492492" y="3556270"/>
                </a:cubicBezTo>
                <a:cubicBezTo>
                  <a:pt x="10479465" y="3653381"/>
                  <a:pt x="10467623" y="3738057"/>
                  <a:pt x="10456964" y="3810297"/>
                </a:cubicBezTo>
                <a:cubicBezTo>
                  <a:pt x="10446306" y="3882538"/>
                  <a:pt x="10440977" y="3932870"/>
                  <a:pt x="10440977" y="3961292"/>
                </a:cubicBezTo>
                <a:cubicBezTo>
                  <a:pt x="10440977" y="3989715"/>
                  <a:pt x="10447490" y="4019914"/>
                  <a:pt x="10460518" y="4051889"/>
                </a:cubicBezTo>
                <a:cubicBezTo>
                  <a:pt x="10473544" y="4083865"/>
                  <a:pt x="10495454" y="4112879"/>
                  <a:pt x="10526245" y="4138934"/>
                </a:cubicBezTo>
                <a:cubicBezTo>
                  <a:pt x="10557035" y="4164988"/>
                  <a:pt x="10597301" y="4186305"/>
                  <a:pt x="10647041" y="4202884"/>
                </a:cubicBezTo>
                <a:cubicBezTo>
                  <a:pt x="10696780" y="4219464"/>
                  <a:pt x="10757179" y="4227754"/>
                  <a:pt x="10828235" y="4227754"/>
                </a:cubicBezTo>
                <a:cubicBezTo>
                  <a:pt x="10901659" y="4227754"/>
                  <a:pt x="10974493" y="4220056"/>
                  <a:pt x="11046734" y="4204661"/>
                </a:cubicBezTo>
                <a:cubicBezTo>
                  <a:pt x="11118974" y="4189265"/>
                  <a:pt x="11182333" y="4169725"/>
                  <a:pt x="11236810" y="4146039"/>
                </a:cubicBezTo>
                <a:cubicBezTo>
                  <a:pt x="11291285" y="4122354"/>
                  <a:pt x="11335697" y="4095115"/>
                  <a:pt x="11370041" y="4064324"/>
                </a:cubicBezTo>
                <a:cubicBezTo>
                  <a:pt x="11404384" y="4033533"/>
                  <a:pt x="11421557" y="4002742"/>
                  <a:pt x="11421557" y="3971951"/>
                </a:cubicBezTo>
                <a:cubicBezTo>
                  <a:pt x="11421557" y="3919843"/>
                  <a:pt x="11412082" y="3868327"/>
                  <a:pt x="11393134" y="3817403"/>
                </a:cubicBezTo>
                <a:cubicBezTo>
                  <a:pt x="11374185" y="3766479"/>
                  <a:pt x="11356422" y="3697199"/>
                  <a:pt x="11339842" y="3609563"/>
                </a:cubicBezTo>
                <a:cubicBezTo>
                  <a:pt x="11332736" y="3564560"/>
                  <a:pt x="11325038" y="3508899"/>
                  <a:pt x="11316748" y="3442580"/>
                </a:cubicBezTo>
                <a:cubicBezTo>
                  <a:pt x="11308458" y="3376260"/>
                  <a:pt x="11301944" y="3305796"/>
                  <a:pt x="11297207" y="3231187"/>
                </a:cubicBezTo>
                <a:cubicBezTo>
                  <a:pt x="11292470" y="3156578"/>
                  <a:pt x="11288325" y="3082560"/>
                  <a:pt x="11284773" y="3009135"/>
                </a:cubicBezTo>
                <a:cubicBezTo>
                  <a:pt x="11281220" y="2935710"/>
                  <a:pt x="11279443" y="2868207"/>
                  <a:pt x="11279443" y="2806624"/>
                </a:cubicBezTo>
                <a:cubicBezTo>
                  <a:pt x="11279443" y="2763990"/>
                  <a:pt x="11285957" y="2730238"/>
                  <a:pt x="11298984" y="2705369"/>
                </a:cubicBezTo>
                <a:cubicBezTo>
                  <a:pt x="11312011" y="2680499"/>
                  <a:pt x="11330960" y="2660958"/>
                  <a:pt x="11355829" y="2646747"/>
                </a:cubicBezTo>
                <a:cubicBezTo>
                  <a:pt x="11380699" y="2632536"/>
                  <a:pt x="11410306" y="2621285"/>
                  <a:pt x="11444649" y="2612995"/>
                </a:cubicBezTo>
                <a:cubicBezTo>
                  <a:pt x="11478994" y="2604705"/>
                  <a:pt x="11517483" y="2593455"/>
                  <a:pt x="11560117" y="2579243"/>
                </a:cubicBezTo>
                <a:cubicBezTo>
                  <a:pt x="11590908" y="2569769"/>
                  <a:pt x="11622291" y="2557334"/>
                  <a:pt x="11654267" y="2541939"/>
                </a:cubicBezTo>
                <a:cubicBezTo>
                  <a:pt x="11686242" y="2526543"/>
                  <a:pt x="11715849" y="2505818"/>
                  <a:pt x="11743087" y="2479764"/>
                </a:cubicBezTo>
                <a:cubicBezTo>
                  <a:pt x="11770325" y="2453710"/>
                  <a:pt x="11792827" y="2420551"/>
                  <a:pt x="11810591" y="2380285"/>
                </a:cubicBezTo>
                <a:cubicBezTo>
                  <a:pt x="11828355" y="2340020"/>
                  <a:pt x="11837237" y="2291465"/>
                  <a:pt x="11837237" y="2234619"/>
                </a:cubicBezTo>
                <a:cubicBezTo>
                  <a:pt x="11837237" y="2168300"/>
                  <a:pt x="11830724" y="2103165"/>
                  <a:pt x="11817696" y="2039214"/>
                </a:cubicBezTo>
                <a:cubicBezTo>
                  <a:pt x="11804669" y="1975263"/>
                  <a:pt x="11788682" y="1918418"/>
                  <a:pt x="11769733" y="1868678"/>
                </a:cubicBezTo>
                <a:cubicBezTo>
                  <a:pt x="11750784" y="1818939"/>
                  <a:pt x="11728876" y="1779266"/>
                  <a:pt x="11704006" y="1749659"/>
                </a:cubicBezTo>
                <a:cubicBezTo>
                  <a:pt x="11679136" y="1720052"/>
                  <a:pt x="11654859" y="1705248"/>
                  <a:pt x="11631173" y="170524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5618"/>
                </a:lnTo>
                <a:lnTo>
                  <a:pt x="0" y="68556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1C3BCB-024C-BF83-898B-ADB9C381A9FA}"/>
              </a:ext>
            </a:extLst>
          </p:cNvPr>
          <p:cNvSpPr txBox="1"/>
          <p:nvPr/>
        </p:nvSpPr>
        <p:spPr>
          <a:xfrm>
            <a:off x="6280879" y="6082162"/>
            <a:ext cx="5433934" cy="461665"/>
          </a:xfrm>
          <a:prstGeom prst="rect">
            <a:avLst/>
          </a:prstGeom>
          <a:noFill/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>
                    <a:alpha val="52000"/>
                  </a:schemeClr>
                </a:solidFill>
                <a:latin typeface="Dreaming Outloud Pro" panose="03050502040302030504" pitchFamily="66" charset="0"/>
                <a:cs typeface="Dreaming Outloud Pro" panose="03050502040302030504" pitchFamily="66" charset="0"/>
              </a:rPr>
              <a:t>A feature presentation by: Jan and Jess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B676D0-5B3F-A2FF-7C49-7A8CB65C9BA7}"/>
              </a:ext>
            </a:extLst>
          </p:cNvPr>
          <p:cNvSpPr txBox="1"/>
          <p:nvPr/>
        </p:nvSpPr>
        <p:spPr>
          <a:xfrm>
            <a:off x="1208049" y="4486019"/>
            <a:ext cx="4279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>
                    <a:alpha val="44000"/>
                  </a:schemeClr>
                </a:solidFill>
                <a:latin typeface="Bahnschrift" panose="020B0502040204020203" pitchFamily="34" charset="0"/>
              </a:rPr>
              <a:t>Game engine</a:t>
            </a:r>
          </a:p>
        </p:txBody>
      </p:sp>
    </p:spTree>
    <p:extLst>
      <p:ext uri="{BB962C8B-B14F-4D97-AF65-F5344CB8AC3E}">
        <p14:creationId xmlns:p14="http://schemas.microsoft.com/office/powerpoint/2010/main" val="12732898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0996D-86C0-F90C-0B1B-8B5BA119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4945" y="-6336630"/>
            <a:ext cx="25008857" cy="15630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8C9EE-971B-920C-6E92-8DCF75210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3673" y="-40538"/>
            <a:ext cx="323756" cy="237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FBB9A-ABE3-91A3-5138-BC2D68FC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-62074"/>
            <a:ext cx="511673" cy="51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8BC200-93D7-CC02-5B45-958A99A6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1544" y="4875260"/>
            <a:ext cx="2521080" cy="227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B47AB9A-C9D0-FB48-F1D2-664CF380B2A3}"/>
              </a:ext>
            </a:extLst>
          </p:cNvPr>
          <p:cNvCxnSpPr/>
          <p:nvPr/>
        </p:nvCxnSpPr>
        <p:spPr>
          <a:xfrm>
            <a:off x="7550137" y="1772674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0546275-2E9E-73A0-4527-3E58CC2850FB}"/>
              </a:ext>
            </a:extLst>
          </p:cNvPr>
          <p:cNvCxnSpPr/>
          <p:nvPr/>
        </p:nvCxnSpPr>
        <p:spPr>
          <a:xfrm>
            <a:off x="7550137" y="1772674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5C62DE5-D009-D6F1-83F2-F52290558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754" y="-10132418"/>
            <a:ext cx="2832246" cy="594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1406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0996D-86C0-F90C-0B1B-8B5BA119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4945" y="-6336630"/>
            <a:ext cx="25008857" cy="15630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8C9EE-971B-920C-6E92-8DCF75210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7" y="197220"/>
            <a:ext cx="2913365" cy="213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FBB9A-ABE3-91A3-5138-BC2D68FC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0" y="-62074"/>
            <a:ext cx="511673" cy="51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8BC200-93D7-CC02-5B45-958A99A6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1544" y="4875260"/>
            <a:ext cx="2521080" cy="227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C938033-04F9-D797-3FBB-C01E118D51C7}"/>
              </a:ext>
            </a:extLst>
          </p:cNvPr>
          <p:cNvCxnSpPr/>
          <p:nvPr/>
        </p:nvCxnSpPr>
        <p:spPr>
          <a:xfrm>
            <a:off x="10041667" y="2057900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A848C7-0442-6B64-58A0-01FEB25B651E}"/>
              </a:ext>
            </a:extLst>
          </p:cNvPr>
          <p:cNvCxnSpPr/>
          <p:nvPr/>
        </p:nvCxnSpPr>
        <p:spPr>
          <a:xfrm>
            <a:off x="10041667" y="2057900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838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0996D-86C0-F90C-0B1B-8B5BA119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4945" y="-6336630"/>
            <a:ext cx="25008857" cy="15630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8C9EE-971B-920C-6E92-8DCF75210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7" y="197220"/>
            <a:ext cx="2913365" cy="213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FBB9A-ABE3-91A3-5138-BC2D68FC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506" y="1817305"/>
            <a:ext cx="2819545" cy="285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8BC200-93D7-CC02-5B45-958A99A6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4419" y="-17558"/>
            <a:ext cx="475024" cy="429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009FBDA-7680-550D-9D70-CD3BCB23C87C}"/>
              </a:ext>
            </a:extLst>
          </p:cNvPr>
          <p:cNvCxnSpPr/>
          <p:nvPr/>
        </p:nvCxnSpPr>
        <p:spPr>
          <a:xfrm>
            <a:off x="1939046" y="1290536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F027157-0091-883D-4683-D2E6E9AAB61C}"/>
              </a:ext>
            </a:extLst>
          </p:cNvPr>
          <p:cNvCxnSpPr/>
          <p:nvPr/>
        </p:nvCxnSpPr>
        <p:spPr>
          <a:xfrm>
            <a:off x="1939046" y="1290536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0107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D0996D-86C0-F90C-0B1B-8B5BA1198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4945" y="-6336630"/>
            <a:ext cx="25008857" cy="15630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38C9EE-971B-920C-6E92-8DCF75210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47" y="197220"/>
            <a:ext cx="2913365" cy="2139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FBB9A-ABE3-91A3-5138-BC2D68FCD0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506" y="1817305"/>
            <a:ext cx="2819545" cy="2857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8BC200-93D7-CC02-5B45-958A99A6A9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471" y="3877733"/>
            <a:ext cx="2521080" cy="2279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04818E-707B-5FB4-3049-A8FF8764C519}"/>
              </a:ext>
            </a:extLst>
          </p:cNvPr>
          <p:cNvCxnSpPr/>
          <p:nvPr/>
        </p:nvCxnSpPr>
        <p:spPr>
          <a:xfrm>
            <a:off x="3975369" y="3651115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F5F912-6CE6-90C2-76A9-8E9C0C7FD63C}"/>
              </a:ext>
            </a:extLst>
          </p:cNvPr>
          <p:cNvCxnSpPr/>
          <p:nvPr/>
        </p:nvCxnSpPr>
        <p:spPr>
          <a:xfrm>
            <a:off x="5025581" y="6111688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867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15C80AF4-EB5D-7078-E8B7-F594490EE139}"/>
              </a:ext>
            </a:extLst>
          </p:cNvPr>
          <p:cNvSpPr txBox="1"/>
          <p:nvPr/>
        </p:nvSpPr>
        <p:spPr>
          <a:xfrm>
            <a:off x="8430322" y="5207620"/>
            <a:ext cx="667957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WRITING CODE??</a:t>
            </a:r>
            <a:endParaRPr lang="en-US" sz="100" dirty="0">
              <a:solidFill>
                <a:schemeClr val="bg1"/>
              </a:solidFill>
              <a:latin typeface="Walbaum Display Heavy" panose="020F0502020204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47AD6D-AAE5-69C8-A7EE-2132251C8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0364" y="-9161642"/>
            <a:ext cx="25008858" cy="1563053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DE81D2-E85E-A0CA-C11C-BC50C664E10B}"/>
              </a:ext>
            </a:extLst>
          </p:cNvPr>
          <p:cNvCxnSpPr/>
          <p:nvPr/>
        </p:nvCxnSpPr>
        <p:spPr>
          <a:xfrm>
            <a:off x="4942376" y="6342675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93C712-B247-1A6B-04B8-5E28FAA2CBE7}"/>
              </a:ext>
            </a:extLst>
          </p:cNvPr>
          <p:cNvCxnSpPr/>
          <p:nvPr/>
        </p:nvCxnSpPr>
        <p:spPr>
          <a:xfrm>
            <a:off x="1165507" y="4042476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8178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  <a:extLst>
              <a:ext uri="{FF2B5EF4-FFF2-40B4-BE49-F238E27FC236}">
                <a16:creationId xmlns:a16="http://schemas.microsoft.com/office/drawing/2014/main" id="{52939887-2935-288D-FAD3-3C02FBB92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721593" y="5120313"/>
            <a:ext cx="52646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47AD6D-AAE5-69C8-A7EE-2132251C8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18114" y="-13712352"/>
            <a:ext cx="32289994" cy="201812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D46BFC-3219-0BD0-65E4-91BC87513409}"/>
              </a:ext>
            </a:extLst>
          </p:cNvPr>
          <p:cNvSpPr txBox="1"/>
          <p:nvPr/>
        </p:nvSpPr>
        <p:spPr>
          <a:xfrm>
            <a:off x="649282" y="4396394"/>
            <a:ext cx="8448998" cy="86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WRITING CODE??</a:t>
            </a:r>
            <a:endParaRPr lang="en-US" sz="4800" dirty="0">
              <a:solidFill>
                <a:schemeClr val="bg1"/>
              </a:solidFill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17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47AD6D-AAE5-69C8-A7EE-2132251C84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18114" y="-13712352"/>
            <a:ext cx="32289994" cy="20181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44D17-E9C6-F30C-5B61-D6C305D5B8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34" y="852197"/>
            <a:ext cx="18359604" cy="46143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82AECA-5FA8-0C09-60E8-31CB1B831523}"/>
              </a:ext>
            </a:extLst>
          </p:cNvPr>
          <p:cNvSpPr txBox="1"/>
          <p:nvPr/>
        </p:nvSpPr>
        <p:spPr>
          <a:xfrm>
            <a:off x="4972487" y="4057471"/>
            <a:ext cx="7042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20000"/>
                    <a:lumOff val="80000"/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-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Syntax is similar to what most GLSL shader compilers support (which in turn is similar to the C/C++ preprocessor).</a:t>
            </a:r>
            <a:r>
              <a:rPr lang="en-US" sz="2400" baseline="30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</a:t>
            </a:r>
            <a:endParaRPr lang="en-US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1026" name="Picture 2">
            <a:hlinkClick r:id="rId4"/>
            <a:extLst>
              <a:ext uri="{FF2B5EF4-FFF2-40B4-BE49-F238E27FC236}">
                <a16:creationId xmlns:a16="http://schemas.microsoft.com/office/drawing/2014/main" id="{AB2C23D5-D10D-E453-F597-F8CA2702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4219206"/>
            <a:ext cx="1037639" cy="90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92EC1F4-BAB5-6F25-C8F3-45DBFC34CD57}"/>
              </a:ext>
            </a:extLst>
          </p:cNvPr>
          <p:cNvSpPr txBox="1"/>
          <p:nvPr/>
        </p:nvSpPr>
        <p:spPr>
          <a:xfrm>
            <a:off x="1530905" y="4057471"/>
            <a:ext cx="177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20000"/>
                    <a:lumOff val="80000"/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WARNING!</a:t>
            </a:r>
            <a:endParaRPr lang="en-US" sz="240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494FC7-9A65-3AD6-FF04-2BDC54E4617D}"/>
              </a:ext>
            </a:extLst>
          </p:cNvPr>
          <p:cNvSpPr txBox="1"/>
          <p:nvPr/>
        </p:nvSpPr>
        <p:spPr>
          <a:xfrm>
            <a:off x="-10195179" y="4396394"/>
            <a:ext cx="8448998" cy="86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WRITING CODE??</a:t>
            </a:r>
            <a:endParaRPr lang="en-US" sz="4800" dirty="0">
              <a:solidFill>
                <a:schemeClr val="bg1"/>
              </a:solidFill>
              <a:latin typeface="Walbaum Display Heavy" panose="020F0502020204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54C47B-4045-69DF-3256-64A1838D8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2859" y="-9845363"/>
            <a:ext cx="3974024" cy="494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A1C1C3-3AA6-F338-F5C1-A7B66E9DF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00" y="7043235"/>
            <a:ext cx="4544723" cy="494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388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84000">
              <a:schemeClr val="bg2">
                <a:lumMod val="2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4D3DB3-B5E6-D219-99A4-1EFA0976E5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-6156758" y="-5368452"/>
            <a:ext cx="32289994" cy="201812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8A66CA-AA61-4279-2514-A3A5226EC0D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6090" y="9196097"/>
            <a:ext cx="18359604" cy="461431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00DA3A4-7846-3FFA-7F51-7D416F8DA15F}"/>
              </a:ext>
            </a:extLst>
          </p:cNvPr>
          <p:cNvSpPr txBox="1"/>
          <p:nvPr/>
        </p:nvSpPr>
        <p:spPr>
          <a:xfrm>
            <a:off x="2203761" y="627763"/>
            <a:ext cx="4859551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EXAMPLES</a:t>
            </a:r>
            <a:endParaRPr lang="en-US" sz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2082E2-ED2A-1F82-F3D5-D8FB6E44D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230" y="1656827"/>
            <a:ext cx="3974024" cy="494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B1F2B3-CC35-AC4F-BDD8-00E583CB4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975" y="1588920"/>
            <a:ext cx="4544723" cy="494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BF2D65-5879-0FB2-2693-851EB29F2E16}"/>
              </a:ext>
            </a:extLst>
          </p:cNvPr>
          <p:cNvSpPr txBox="1"/>
          <p:nvPr/>
        </p:nvSpPr>
        <p:spPr>
          <a:xfrm>
            <a:off x="892975" y="1588920"/>
            <a:ext cx="4544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vertex()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1A9D2E-A141-CE94-859D-ABA10A5C512E}"/>
              </a:ext>
            </a:extLst>
          </p:cNvPr>
          <p:cNvSpPr txBox="1"/>
          <p:nvPr/>
        </p:nvSpPr>
        <p:spPr>
          <a:xfrm>
            <a:off x="6935880" y="1656827"/>
            <a:ext cx="45447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Fragment()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5E86E3-80E7-6B7E-2409-3C14254FF510}"/>
              </a:ext>
            </a:extLst>
          </p:cNvPr>
          <p:cNvSpPr txBox="1"/>
          <p:nvPr/>
        </p:nvSpPr>
        <p:spPr>
          <a:xfrm>
            <a:off x="2203761" y="627763"/>
            <a:ext cx="5139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FUNCTIONS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6404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F252235-99E9-1D91-12AC-5F28FCE8A7C3}"/>
              </a:ext>
            </a:extLst>
          </p:cNvPr>
          <p:cNvSpPr txBox="1"/>
          <p:nvPr/>
        </p:nvSpPr>
        <p:spPr>
          <a:xfrm>
            <a:off x="2203761" y="627763"/>
            <a:ext cx="5139792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FUNCTIONS</a:t>
            </a:r>
            <a:endParaRPr lang="en-US" sz="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pic>
        <p:nvPicPr>
          <p:cNvPr id="11" name="20230808-1706-47.0675432">
            <a:hlinkClick r:id="" action="ppaction://media"/>
            <a:extLst>
              <a:ext uri="{FF2B5EF4-FFF2-40B4-BE49-F238E27FC236}">
                <a16:creationId xmlns:a16="http://schemas.microsoft.com/office/drawing/2014/main" id="{0620A287-A3E6-33D2-4936-74EE1C5276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42416" y="4027218"/>
            <a:ext cx="181453" cy="93369"/>
          </a:xfrm>
          <a:prstGeom prst="rect">
            <a:avLst/>
          </a:prstGeom>
        </p:spPr>
      </p:pic>
      <p:pic>
        <p:nvPicPr>
          <p:cNvPr id="7" name="CIRCLE SHADER">
            <a:hlinkClick r:id="" action="ppaction://media"/>
            <a:extLst>
              <a:ext uri="{FF2B5EF4-FFF2-40B4-BE49-F238E27FC236}">
                <a16:creationId xmlns:a16="http://schemas.microsoft.com/office/drawing/2014/main" id="{0227DC56-031A-0200-BFCE-27CB04FCFE2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79478" y="2650603"/>
            <a:ext cx="219256" cy="24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847BD2-B05D-0001-B9FC-7A25B72877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pic>
        <p:nvPicPr>
          <p:cNvPr id="6" name="BLINK SHADER">
            <a:hlinkClick r:id="" action="ppaction://media"/>
            <a:extLst>
              <a:ext uri="{FF2B5EF4-FFF2-40B4-BE49-F238E27FC236}">
                <a16:creationId xmlns:a16="http://schemas.microsoft.com/office/drawing/2014/main" id="{AEC697A6-246D-DD5A-D0F2-25ED7BD4675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07034" y="1331438"/>
            <a:ext cx="3336925" cy="3181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6E409E-5D61-86B8-7664-C01E0279B3E9}"/>
              </a:ext>
            </a:extLst>
          </p:cNvPr>
          <p:cNvSpPr txBox="1"/>
          <p:nvPr/>
        </p:nvSpPr>
        <p:spPr>
          <a:xfrm>
            <a:off x="2203761" y="627763"/>
            <a:ext cx="4859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EXAMPLES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7A823C-8C8E-31B2-3930-82E268CF46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3312" y="7431985"/>
            <a:ext cx="3974024" cy="494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B9B10D-232B-5F2B-03F0-A52A56CA0A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236" y="-5200190"/>
            <a:ext cx="4544723" cy="4940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2650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20230808-1727-30.9061342">
            <a:hlinkClick r:id="" action="ppaction://media"/>
            <a:extLst>
              <a:ext uri="{FF2B5EF4-FFF2-40B4-BE49-F238E27FC236}">
                <a16:creationId xmlns:a16="http://schemas.microsoft.com/office/drawing/2014/main" id="{821D8072-FB75-7138-F7C6-379AF4D717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20295354">
            <a:off x="5258800" y="3092961"/>
            <a:ext cx="172437" cy="100185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pic>
        <p:nvPicPr>
          <p:cNvPr id="14" name="20230808-1722-51.3982916">
            <a:hlinkClick r:id="" action="ppaction://media"/>
            <a:extLst>
              <a:ext uri="{FF2B5EF4-FFF2-40B4-BE49-F238E27FC236}">
                <a16:creationId xmlns:a16="http://schemas.microsoft.com/office/drawing/2014/main" id="{478A5ED2-E608-A16C-7512-40E23D9CC02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016" end="2499.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592667" y="6050281"/>
            <a:ext cx="81151" cy="45719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Relaxed" fov="3600000">
              <a:rot lat="21000000" lon="1140000" rev="21240000"/>
            </a:camera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  <p:pic>
        <p:nvPicPr>
          <p:cNvPr id="6" name="BLINK SHADER">
            <a:hlinkClick r:id="" action="ppaction://media"/>
            <a:extLst>
              <a:ext uri="{FF2B5EF4-FFF2-40B4-BE49-F238E27FC236}">
                <a16:creationId xmlns:a16="http://schemas.microsoft.com/office/drawing/2014/main" id="{AEC697A6-246D-DD5A-D0F2-25ED7BD4675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86269" y="2751887"/>
            <a:ext cx="327949" cy="312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3F486E-ED21-E5D7-088E-188EE64C09D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0769" y="-152400"/>
            <a:ext cx="11216640" cy="7010400"/>
          </a:xfrm>
          <a:prstGeom prst="rect">
            <a:avLst/>
          </a:prstGeom>
        </p:spPr>
      </p:pic>
      <p:pic>
        <p:nvPicPr>
          <p:cNvPr id="8" name="CIRCLE SHADER">
            <a:hlinkClick r:id="" action="ppaction://media"/>
            <a:extLst>
              <a:ext uri="{FF2B5EF4-FFF2-40B4-BE49-F238E27FC236}">
                <a16:creationId xmlns:a16="http://schemas.microsoft.com/office/drawing/2014/main" id="{A51E23FE-9038-0AD0-F58C-FE51F580D55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20219" y="909593"/>
            <a:ext cx="3336925" cy="3684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20230808-1706-47.0675432">
            <a:hlinkClick r:id="" action="ppaction://media"/>
            <a:extLst>
              <a:ext uri="{FF2B5EF4-FFF2-40B4-BE49-F238E27FC236}">
                <a16:creationId xmlns:a16="http://schemas.microsoft.com/office/drawing/2014/main" id="{7C0F2111-8EB6-8B5A-401C-CAF1752547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46518" y="3449794"/>
            <a:ext cx="1801524" cy="9269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0F102-8517-E61A-F244-C4B005020FF0}"/>
              </a:ext>
            </a:extLst>
          </p:cNvPr>
          <p:cNvSpPr txBox="1"/>
          <p:nvPr/>
        </p:nvSpPr>
        <p:spPr>
          <a:xfrm>
            <a:off x="2203761" y="627763"/>
            <a:ext cx="4859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EXAMPLES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067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25959D3-A5FB-3CBA-B95A-8AC2A3DE6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1593" y="1156525"/>
            <a:ext cx="1144480" cy="1144480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FA17FC8-8DD7-DC5D-70A1-9803C2EF00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7011047" y="-48539400"/>
            <a:ext cx="126214094" cy="92547219"/>
          </a:xfrm>
          <a:custGeom>
            <a:avLst/>
            <a:gdLst/>
            <a:ahLst/>
            <a:cxnLst/>
            <a:rect l="l" t="t" r="r" b="b"/>
            <a:pathLst>
              <a:path w="12191999" h="6855618">
                <a:moveTo>
                  <a:pt x="6225088" y="2565032"/>
                </a:moveTo>
                <a:cubicBezTo>
                  <a:pt x="6253511" y="2565032"/>
                  <a:pt x="6282526" y="2573322"/>
                  <a:pt x="6312132" y="2589902"/>
                </a:cubicBezTo>
                <a:cubicBezTo>
                  <a:pt x="6341739" y="2606482"/>
                  <a:pt x="6368977" y="2632536"/>
                  <a:pt x="6393847" y="2668064"/>
                </a:cubicBezTo>
                <a:cubicBezTo>
                  <a:pt x="6418717" y="2703592"/>
                  <a:pt x="6439442" y="2747411"/>
                  <a:pt x="6456022" y="2799519"/>
                </a:cubicBezTo>
                <a:cubicBezTo>
                  <a:pt x="6472602" y="2851627"/>
                  <a:pt x="6480892" y="2913209"/>
                  <a:pt x="6480892" y="2984266"/>
                </a:cubicBezTo>
                <a:cubicBezTo>
                  <a:pt x="6480892" y="3055322"/>
                  <a:pt x="6472010" y="3122826"/>
                  <a:pt x="6454245" y="3186777"/>
                </a:cubicBezTo>
                <a:cubicBezTo>
                  <a:pt x="6436481" y="3250727"/>
                  <a:pt x="6413388" y="3306980"/>
                  <a:pt x="6384965" y="3355536"/>
                </a:cubicBezTo>
                <a:cubicBezTo>
                  <a:pt x="6356543" y="3404091"/>
                  <a:pt x="6325159" y="3442580"/>
                  <a:pt x="6290815" y="3471002"/>
                </a:cubicBezTo>
                <a:cubicBezTo>
                  <a:pt x="6256472" y="3499425"/>
                  <a:pt x="6223904" y="3513636"/>
                  <a:pt x="6193113" y="3513636"/>
                </a:cubicBezTo>
                <a:cubicBezTo>
                  <a:pt x="6169427" y="3513636"/>
                  <a:pt x="6149294" y="3507123"/>
                  <a:pt x="6132715" y="3494096"/>
                </a:cubicBezTo>
                <a:cubicBezTo>
                  <a:pt x="6116135" y="3481069"/>
                  <a:pt x="6105476" y="3455607"/>
                  <a:pt x="6100739" y="3417710"/>
                </a:cubicBezTo>
                <a:cubicBezTo>
                  <a:pt x="6098371" y="3403499"/>
                  <a:pt x="6096594" y="3373892"/>
                  <a:pt x="6095410" y="3328890"/>
                </a:cubicBezTo>
                <a:cubicBezTo>
                  <a:pt x="6094226" y="3283887"/>
                  <a:pt x="6093041" y="3228818"/>
                  <a:pt x="6091857" y="3163683"/>
                </a:cubicBezTo>
                <a:cubicBezTo>
                  <a:pt x="6090673" y="3098548"/>
                  <a:pt x="6090081" y="3026307"/>
                  <a:pt x="6090081" y="2946961"/>
                </a:cubicBezTo>
                <a:cubicBezTo>
                  <a:pt x="6090081" y="2867614"/>
                  <a:pt x="6090081" y="2787676"/>
                  <a:pt x="6090081" y="2707145"/>
                </a:cubicBezTo>
                <a:cubicBezTo>
                  <a:pt x="6090081" y="2652668"/>
                  <a:pt x="6102515" y="2615364"/>
                  <a:pt x="6127385" y="2595231"/>
                </a:cubicBezTo>
                <a:cubicBezTo>
                  <a:pt x="6152255" y="2575099"/>
                  <a:pt x="6184823" y="2565032"/>
                  <a:pt x="6225088" y="2565032"/>
                </a:cubicBezTo>
                <a:close/>
                <a:moveTo>
                  <a:pt x="8713904" y="2366074"/>
                </a:moveTo>
                <a:cubicBezTo>
                  <a:pt x="8789697" y="2366074"/>
                  <a:pt x="8854241" y="2420551"/>
                  <a:pt x="8907533" y="2529504"/>
                </a:cubicBezTo>
                <a:cubicBezTo>
                  <a:pt x="8960825" y="2638457"/>
                  <a:pt x="8987471" y="2785307"/>
                  <a:pt x="8987471" y="2970054"/>
                </a:cubicBezTo>
                <a:cubicBezTo>
                  <a:pt x="8987471" y="3055322"/>
                  <a:pt x="8980957" y="3137037"/>
                  <a:pt x="8967931" y="3215199"/>
                </a:cubicBezTo>
                <a:cubicBezTo>
                  <a:pt x="8954904" y="3293361"/>
                  <a:pt x="8936547" y="3362049"/>
                  <a:pt x="8912862" y="3421263"/>
                </a:cubicBezTo>
                <a:cubicBezTo>
                  <a:pt x="8889176" y="3480477"/>
                  <a:pt x="8860754" y="3527848"/>
                  <a:pt x="8827595" y="3563376"/>
                </a:cubicBezTo>
                <a:cubicBezTo>
                  <a:pt x="8794434" y="3598904"/>
                  <a:pt x="8756538" y="3616668"/>
                  <a:pt x="8713904" y="3616668"/>
                </a:cubicBezTo>
                <a:cubicBezTo>
                  <a:pt x="8678376" y="3616668"/>
                  <a:pt x="8644031" y="3601273"/>
                  <a:pt x="8610872" y="3570482"/>
                </a:cubicBezTo>
                <a:cubicBezTo>
                  <a:pt x="8577712" y="3539690"/>
                  <a:pt x="8548106" y="3498241"/>
                  <a:pt x="8522052" y="3446133"/>
                </a:cubicBezTo>
                <a:cubicBezTo>
                  <a:pt x="8495997" y="3394025"/>
                  <a:pt x="8475272" y="3332443"/>
                  <a:pt x="8459877" y="3261386"/>
                </a:cubicBezTo>
                <a:cubicBezTo>
                  <a:pt x="8444481" y="3190330"/>
                  <a:pt x="8436784" y="3113352"/>
                  <a:pt x="8436784" y="3030452"/>
                </a:cubicBezTo>
                <a:cubicBezTo>
                  <a:pt x="8436784" y="2926236"/>
                  <a:pt x="8445073" y="2833271"/>
                  <a:pt x="8461654" y="2751555"/>
                </a:cubicBezTo>
                <a:cubicBezTo>
                  <a:pt x="8478233" y="2669840"/>
                  <a:pt x="8499550" y="2600560"/>
                  <a:pt x="8525604" y="2543715"/>
                </a:cubicBezTo>
                <a:cubicBezTo>
                  <a:pt x="8551658" y="2486870"/>
                  <a:pt x="8581265" y="2443052"/>
                  <a:pt x="8614425" y="2412261"/>
                </a:cubicBezTo>
                <a:cubicBezTo>
                  <a:pt x="8647585" y="2381470"/>
                  <a:pt x="8680744" y="2366074"/>
                  <a:pt x="8713904" y="2366074"/>
                </a:cubicBezTo>
                <a:close/>
                <a:moveTo>
                  <a:pt x="3913304" y="2366074"/>
                </a:moveTo>
                <a:cubicBezTo>
                  <a:pt x="3989098" y="2366074"/>
                  <a:pt x="4053641" y="2420551"/>
                  <a:pt x="4106933" y="2529504"/>
                </a:cubicBezTo>
                <a:cubicBezTo>
                  <a:pt x="4160226" y="2638457"/>
                  <a:pt x="4186872" y="2785307"/>
                  <a:pt x="4186872" y="2970054"/>
                </a:cubicBezTo>
                <a:cubicBezTo>
                  <a:pt x="4186872" y="3055322"/>
                  <a:pt x="4180358" y="3137037"/>
                  <a:pt x="4167331" y="3215199"/>
                </a:cubicBezTo>
                <a:cubicBezTo>
                  <a:pt x="4154304" y="3293361"/>
                  <a:pt x="4135948" y="3362049"/>
                  <a:pt x="4112262" y="3421263"/>
                </a:cubicBezTo>
                <a:cubicBezTo>
                  <a:pt x="4088577" y="3480477"/>
                  <a:pt x="4060155" y="3527848"/>
                  <a:pt x="4026995" y="3563376"/>
                </a:cubicBezTo>
                <a:cubicBezTo>
                  <a:pt x="3993835" y="3598904"/>
                  <a:pt x="3955938" y="3616668"/>
                  <a:pt x="3913304" y="3616668"/>
                </a:cubicBezTo>
                <a:cubicBezTo>
                  <a:pt x="3877776" y="3616668"/>
                  <a:pt x="3843432" y="3601273"/>
                  <a:pt x="3810272" y="3570482"/>
                </a:cubicBezTo>
                <a:cubicBezTo>
                  <a:pt x="3777112" y="3539690"/>
                  <a:pt x="3747506" y="3498241"/>
                  <a:pt x="3721452" y="3446133"/>
                </a:cubicBezTo>
                <a:cubicBezTo>
                  <a:pt x="3695398" y="3394025"/>
                  <a:pt x="3674673" y="3332443"/>
                  <a:pt x="3659277" y="3261386"/>
                </a:cubicBezTo>
                <a:cubicBezTo>
                  <a:pt x="3643882" y="3190330"/>
                  <a:pt x="3636184" y="3113352"/>
                  <a:pt x="3636184" y="3030452"/>
                </a:cubicBezTo>
                <a:cubicBezTo>
                  <a:pt x="3636184" y="2926236"/>
                  <a:pt x="3644474" y="2833271"/>
                  <a:pt x="3661054" y="2751555"/>
                </a:cubicBezTo>
                <a:cubicBezTo>
                  <a:pt x="3677633" y="2669840"/>
                  <a:pt x="3698951" y="2600560"/>
                  <a:pt x="3725005" y="2543715"/>
                </a:cubicBezTo>
                <a:cubicBezTo>
                  <a:pt x="3751058" y="2486870"/>
                  <a:pt x="3780665" y="2443052"/>
                  <a:pt x="3813825" y="2412261"/>
                </a:cubicBezTo>
                <a:cubicBezTo>
                  <a:pt x="3846984" y="2381470"/>
                  <a:pt x="3880145" y="2366074"/>
                  <a:pt x="3913304" y="2366074"/>
                </a:cubicBezTo>
                <a:close/>
                <a:moveTo>
                  <a:pt x="6097187" y="1776305"/>
                </a:moveTo>
                <a:cubicBezTo>
                  <a:pt x="5950336" y="1776305"/>
                  <a:pt x="5828948" y="1788148"/>
                  <a:pt x="5733022" y="1811833"/>
                </a:cubicBezTo>
                <a:cubicBezTo>
                  <a:pt x="5637095" y="1835519"/>
                  <a:pt x="5558341" y="1859204"/>
                  <a:pt x="5496759" y="1882890"/>
                </a:cubicBezTo>
                <a:cubicBezTo>
                  <a:pt x="5465968" y="1894733"/>
                  <a:pt x="5441098" y="1907167"/>
                  <a:pt x="5422150" y="1920194"/>
                </a:cubicBezTo>
                <a:cubicBezTo>
                  <a:pt x="5403202" y="1933222"/>
                  <a:pt x="5387806" y="1947433"/>
                  <a:pt x="5375963" y="1962828"/>
                </a:cubicBezTo>
                <a:cubicBezTo>
                  <a:pt x="5364120" y="1978224"/>
                  <a:pt x="5354054" y="1997172"/>
                  <a:pt x="5345764" y="2019674"/>
                </a:cubicBezTo>
                <a:cubicBezTo>
                  <a:pt x="5337474" y="2042175"/>
                  <a:pt x="5328592" y="2067637"/>
                  <a:pt x="5319118" y="2096059"/>
                </a:cubicBezTo>
                <a:cubicBezTo>
                  <a:pt x="5309643" y="2124482"/>
                  <a:pt x="5300169" y="2171853"/>
                  <a:pt x="5290695" y="2238172"/>
                </a:cubicBezTo>
                <a:cubicBezTo>
                  <a:pt x="5281221" y="2304492"/>
                  <a:pt x="5272931" y="2382654"/>
                  <a:pt x="5265825" y="2472659"/>
                </a:cubicBezTo>
                <a:cubicBezTo>
                  <a:pt x="5258720" y="2562664"/>
                  <a:pt x="5252799" y="2660366"/>
                  <a:pt x="5248061" y="2765767"/>
                </a:cubicBezTo>
                <a:cubicBezTo>
                  <a:pt x="5243324" y="2871167"/>
                  <a:pt x="5240956" y="2978344"/>
                  <a:pt x="5240956" y="3087297"/>
                </a:cubicBezTo>
                <a:cubicBezTo>
                  <a:pt x="5240956" y="3302835"/>
                  <a:pt x="5250430" y="3488174"/>
                  <a:pt x="5269378" y="3643314"/>
                </a:cubicBezTo>
                <a:cubicBezTo>
                  <a:pt x="5288327" y="3798454"/>
                  <a:pt x="5314381" y="3917474"/>
                  <a:pt x="5347540" y="4000374"/>
                </a:cubicBezTo>
                <a:cubicBezTo>
                  <a:pt x="5359383" y="4031165"/>
                  <a:pt x="5387214" y="4061956"/>
                  <a:pt x="5431032" y="4092747"/>
                </a:cubicBezTo>
                <a:cubicBezTo>
                  <a:pt x="5474850" y="4123538"/>
                  <a:pt x="5530511" y="4151368"/>
                  <a:pt x="5598014" y="4176238"/>
                </a:cubicBezTo>
                <a:cubicBezTo>
                  <a:pt x="5665518" y="4201108"/>
                  <a:pt x="5742496" y="4221241"/>
                  <a:pt x="5828948" y="4236636"/>
                </a:cubicBezTo>
                <a:cubicBezTo>
                  <a:pt x="5915400" y="4252032"/>
                  <a:pt x="6007182" y="4259730"/>
                  <a:pt x="6104292" y="4259730"/>
                </a:cubicBezTo>
                <a:cubicBezTo>
                  <a:pt x="6281933" y="4259730"/>
                  <a:pt x="6446548" y="4236044"/>
                  <a:pt x="6598134" y="4188673"/>
                </a:cubicBezTo>
                <a:cubicBezTo>
                  <a:pt x="6749722" y="4141302"/>
                  <a:pt x="6881769" y="4066101"/>
                  <a:pt x="6994275" y="3963069"/>
                </a:cubicBezTo>
                <a:cubicBezTo>
                  <a:pt x="7106781" y="3860037"/>
                  <a:pt x="7194417" y="3729174"/>
                  <a:pt x="7257184" y="3570482"/>
                </a:cubicBezTo>
                <a:cubicBezTo>
                  <a:pt x="7319950" y="3411789"/>
                  <a:pt x="7351333" y="3219936"/>
                  <a:pt x="7351333" y="2994924"/>
                </a:cubicBezTo>
                <a:cubicBezTo>
                  <a:pt x="7351333" y="2772280"/>
                  <a:pt x="7318766" y="2583388"/>
                  <a:pt x="7253631" y="2428248"/>
                </a:cubicBezTo>
                <a:cubicBezTo>
                  <a:pt x="7188496" y="2273108"/>
                  <a:pt x="7099083" y="2146983"/>
                  <a:pt x="6985393" y="2049873"/>
                </a:cubicBezTo>
                <a:cubicBezTo>
                  <a:pt x="6871702" y="1952762"/>
                  <a:pt x="6738471" y="1882890"/>
                  <a:pt x="6585700" y="1840256"/>
                </a:cubicBezTo>
                <a:cubicBezTo>
                  <a:pt x="6432928" y="1797622"/>
                  <a:pt x="6270090" y="1776305"/>
                  <a:pt x="6097187" y="1776305"/>
                </a:cubicBezTo>
                <a:close/>
                <a:moveTo>
                  <a:pt x="1592300" y="1754988"/>
                </a:moveTo>
                <a:cubicBezTo>
                  <a:pt x="1407553" y="1754988"/>
                  <a:pt x="1238794" y="1786963"/>
                  <a:pt x="1086022" y="1850914"/>
                </a:cubicBezTo>
                <a:cubicBezTo>
                  <a:pt x="933251" y="1914865"/>
                  <a:pt x="802388" y="2006055"/>
                  <a:pt x="693435" y="2124482"/>
                </a:cubicBezTo>
                <a:cubicBezTo>
                  <a:pt x="584482" y="2242909"/>
                  <a:pt x="500398" y="2385022"/>
                  <a:pt x="441184" y="2550821"/>
                </a:cubicBezTo>
                <a:cubicBezTo>
                  <a:pt x="381970" y="2716619"/>
                  <a:pt x="352364" y="2900182"/>
                  <a:pt x="352364" y="3101509"/>
                </a:cubicBezTo>
                <a:cubicBezTo>
                  <a:pt x="352364" y="3288624"/>
                  <a:pt x="383155" y="3453831"/>
                  <a:pt x="444737" y="3597128"/>
                </a:cubicBezTo>
                <a:cubicBezTo>
                  <a:pt x="506319" y="3740425"/>
                  <a:pt x="590995" y="3861221"/>
                  <a:pt x="698764" y="3959516"/>
                </a:cubicBezTo>
                <a:cubicBezTo>
                  <a:pt x="806533" y="4057811"/>
                  <a:pt x="932658" y="4131828"/>
                  <a:pt x="1077140" y="4181567"/>
                </a:cubicBezTo>
                <a:cubicBezTo>
                  <a:pt x="1221621" y="4231307"/>
                  <a:pt x="1377946" y="4256177"/>
                  <a:pt x="1546113" y="4256177"/>
                </a:cubicBezTo>
                <a:cubicBezTo>
                  <a:pt x="1709543" y="4256177"/>
                  <a:pt x="1854617" y="4231307"/>
                  <a:pt x="1981334" y="4181567"/>
                </a:cubicBezTo>
                <a:cubicBezTo>
                  <a:pt x="2108051" y="4131828"/>
                  <a:pt x="2214636" y="4061956"/>
                  <a:pt x="2301088" y="3971951"/>
                </a:cubicBezTo>
                <a:cubicBezTo>
                  <a:pt x="2387540" y="3881946"/>
                  <a:pt x="2452676" y="3775953"/>
                  <a:pt x="2496494" y="3653973"/>
                </a:cubicBezTo>
                <a:cubicBezTo>
                  <a:pt x="2540312" y="3531993"/>
                  <a:pt x="2562221" y="3397578"/>
                  <a:pt x="2562221" y="3250727"/>
                </a:cubicBezTo>
                <a:cubicBezTo>
                  <a:pt x="2562221" y="3127563"/>
                  <a:pt x="2532022" y="3032229"/>
                  <a:pt x="2471624" y="2964725"/>
                </a:cubicBezTo>
                <a:cubicBezTo>
                  <a:pt x="2411226" y="2897221"/>
                  <a:pt x="2338393" y="2863469"/>
                  <a:pt x="2253125" y="2863469"/>
                </a:cubicBezTo>
                <a:cubicBezTo>
                  <a:pt x="2203386" y="2863469"/>
                  <a:pt x="2150093" y="2868207"/>
                  <a:pt x="2093248" y="2877681"/>
                </a:cubicBezTo>
                <a:cubicBezTo>
                  <a:pt x="2036403" y="2887155"/>
                  <a:pt x="1982518" y="2898998"/>
                  <a:pt x="1931594" y="2913209"/>
                </a:cubicBezTo>
                <a:cubicBezTo>
                  <a:pt x="1880671" y="2927420"/>
                  <a:pt x="1835076" y="2943408"/>
                  <a:pt x="1794811" y="2961172"/>
                </a:cubicBezTo>
                <a:cubicBezTo>
                  <a:pt x="1754545" y="2978936"/>
                  <a:pt x="1724938" y="2994924"/>
                  <a:pt x="1705990" y="3009135"/>
                </a:cubicBezTo>
                <a:cubicBezTo>
                  <a:pt x="1663356" y="3042295"/>
                  <a:pt x="1634341" y="3069533"/>
                  <a:pt x="1618946" y="3090850"/>
                </a:cubicBezTo>
                <a:cubicBezTo>
                  <a:pt x="1603550" y="3112167"/>
                  <a:pt x="1595852" y="3138221"/>
                  <a:pt x="1595852" y="3169012"/>
                </a:cubicBezTo>
                <a:cubicBezTo>
                  <a:pt x="1595852" y="3211646"/>
                  <a:pt x="1606511" y="3246583"/>
                  <a:pt x="1627828" y="3273821"/>
                </a:cubicBezTo>
                <a:cubicBezTo>
                  <a:pt x="1649145" y="3301059"/>
                  <a:pt x="1676383" y="3321784"/>
                  <a:pt x="1709543" y="3335995"/>
                </a:cubicBezTo>
                <a:cubicBezTo>
                  <a:pt x="1737965" y="3347838"/>
                  <a:pt x="1761651" y="3365010"/>
                  <a:pt x="1780599" y="3387511"/>
                </a:cubicBezTo>
                <a:cubicBezTo>
                  <a:pt x="1799548" y="3410012"/>
                  <a:pt x="1809022" y="3437843"/>
                  <a:pt x="1809022" y="3471002"/>
                </a:cubicBezTo>
                <a:cubicBezTo>
                  <a:pt x="1809022" y="3508899"/>
                  <a:pt x="1794219" y="3545612"/>
                  <a:pt x="1764612" y="3581140"/>
                </a:cubicBezTo>
                <a:cubicBezTo>
                  <a:pt x="1735005" y="3616668"/>
                  <a:pt x="1694147" y="3634432"/>
                  <a:pt x="1642039" y="3634432"/>
                </a:cubicBezTo>
                <a:cubicBezTo>
                  <a:pt x="1608879" y="3634432"/>
                  <a:pt x="1574536" y="3621998"/>
                  <a:pt x="1539007" y="3597128"/>
                </a:cubicBezTo>
                <a:cubicBezTo>
                  <a:pt x="1503479" y="3572258"/>
                  <a:pt x="1470319" y="3533769"/>
                  <a:pt x="1439528" y="3481661"/>
                </a:cubicBezTo>
                <a:cubicBezTo>
                  <a:pt x="1408737" y="3429553"/>
                  <a:pt x="1383275" y="3364418"/>
                  <a:pt x="1363142" y="3286256"/>
                </a:cubicBezTo>
                <a:cubicBezTo>
                  <a:pt x="1343010" y="3208093"/>
                  <a:pt x="1332943" y="3116905"/>
                  <a:pt x="1332943" y="3012688"/>
                </a:cubicBezTo>
                <a:cubicBezTo>
                  <a:pt x="1332943" y="2917946"/>
                  <a:pt x="1340641" y="2838008"/>
                  <a:pt x="1356037" y="2772872"/>
                </a:cubicBezTo>
                <a:cubicBezTo>
                  <a:pt x="1371432" y="2707737"/>
                  <a:pt x="1390973" y="2654445"/>
                  <a:pt x="1414658" y="2612995"/>
                </a:cubicBezTo>
                <a:cubicBezTo>
                  <a:pt x="1438344" y="2571546"/>
                  <a:pt x="1464398" y="2541939"/>
                  <a:pt x="1492821" y="2524175"/>
                </a:cubicBezTo>
                <a:cubicBezTo>
                  <a:pt x="1521243" y="2506411"/>
                  <a:pt x="1549666" y="2497528"/>
                  <a:pt x="1578088" y="2497528"/>
                </a:cubicBezTo>
                <a:cubicBezTo>
                  <a:pt x="1625460" y="2497528"/>
                  <a:pt x="1663948" y="2515885"/>
                  <a:pt x="1693555" y="2552597"/>
                </a:cubicBezTo>
                <a:cubicBezTo>
                  <a:pt x="1723162" y="2589310"/>
                  <a:pt x="1745071" y="2634904"/>
                  <a:pt x="1759282" y="2689381"/>
                </a:cubicBezTo>
                <a:cubicBezTo>
                  <a:pt x="1766388" y="2715435"/>
                  <a:pt x="1777639" y="2734383"/>
                  <a:pt x="1793034" y="2746226"/>
                </a:cubicBezTo>
                <a:cubicBezTo>
                  <a:pt x="1808430" y="2758069"/>
                  <a:pt x="1835076" y="2763990"/>
                  <a:pt x="1872973" y="2763990"/>
                </a:cubicBezTo>
                <a:cubicBezTo>
                  <a:pt x="1913238" y="2763990"/>
                  <a:pt x="1964754" y="2748003"/>
                  <a:pt x="2027521" y="2716027"/>
                </a:cubicBezTo>
                <a:cubicBezTo>
                  <a:pt x="2090287" y="2684052"/>
                  <a:pt x="2151870" y="2644379"/>
                  <a:pt x="2212268" y="2597007"/>
                </a:cubicBezTo>
                <a:cubicBezTo>
                  <a:pt x="2272666" y="2549637"/>
                  <a:pt x="2324774" y="2497528"/>
                  <a:pt x="2368592" y="2440683"/>
                </a:cubicBezTo>
                <a:cubicBezTo>
                  <a:pt x="2412410" y="2383838"/>
                  <a:pt x="2434319" y="2331730"/>
                  <a:pt x="2434319" y="2284359"/>
                </a:cubicBezTo>
                <a:cubicBezTo>
                  <a:pt x="2434319" y="2236988"/>
                  <a:pt x="2417147" y="2182511"/>
                  <a:pt x="2382803" y="2120929"/>
                </a:cubicBezTo>
                <a:cubicBezTo>
                  <a:pt x="2348459" y="2059347"/>
                  <a:pt x="2296351" y="2001317"/>
                  <a:pt x="2226479" y="1946841"/>
                </a:cubicBezTo>
                <a:cubicBezTo>
                  <a:pt x="2156607" y="1892364"/>
                  <a:pt x="2068970" y="1846769"/>
                  <a:pt x="1963570" y="1810057"/>
                </a:cubicBezTo>
                <a:cubicBezTo>
                  <a:pt x="1858169" y="1773344"/>
                  <a:pt x="1734412" y="1754988"/>
                  <a:pt x="1592300" y="1754988"/>
                </a:cubicBezTo>
                <a:close/>
                <a:moveTo>
                  <a:pt x="8713904" y="1712354"/>
                </a:moveTo>
                <a:cubicBezTo>
                  <a:pt x="8564686" y="1712354"/>
                  <a:pt x="8420204" y="1740777"/>
                  <a:pt x="8280460" y="1797622"/>
                </a:cubicBezTo>
                <a:cubicBezTo>
                  <a:pt x="8140715" y="1854467"/>
                  <a:pt x="8015774" y="1939143"/>
                  <a:pt x="7905637" y="2051649"/>
                </a:cubicBezTo>
                <a:cubicBezTo>
                  <a:pt x="7795499" y="2164155"/>
                  <a:pt x="7707270" y="2305084"/>
                  <a:pt x="7640951" y="2474435"/>
                </a:cubicBezTo>
                <a:cubicBezTo>
                  <a:pt x="7574631" y="2643786"/>
                  <a:pt x="7541472" y="2840968"/>
                  <a:pt x="7541472" y="3065980"/>
                </a:cubicBezTo>
                <a:cubicBezTo>
                  <a:pt x="7541472" y="3253096"/>
                  <a:pt x="7570486" y="3420079"/>
                  <a:pt x="7628516" y="3566929"/>
                </a:cubicBezTo>
                <a:cubicBezTo>
                  <a:pt x="7686545" y="3713779"/>
                  <a:pt x="7766484" y="3837535"/>
                  <a:pt x="7868332" y="3938199"/>
                </a:cubicBezTo>
                <a:cubicBezTo>
                  <a:pt x="7970179" y="4038862"/>
                  <a:pt x="8090975" y="4115840"/>
                  <a:pt x="8230720" y="4169133"/>
                </a:cubicBezTo>
                <a:cubicBezTo>
                  <a:pt x="8370464" y="4222425"/>
                  <a:pt x="8522052" y="4249071"/>
                  <a:pt x="8685482" y="4249071"/>
                </a:cubicBezTo>
                <a:cubicBezTo>
                  <a:pt x="8853648" y="4249071"/>
                  <a:pt x="9009380" y="4218872"/>
                  <a:pt x="9152678" y="4158474"/>
                </a:cubicBezTo>
                <a:cubicBezTo>
                  <a:pt x="9295975" y="4098076"/>
                  <a:pt x="9420324" y="4010440"/>
                  <a:pt x="9525725" y="3895565"/>
                </a:cubicBezTo>
                <a:cubicBezTo>
                  <a:pt x="9631125" y="3780690"/>
                  <a:pt x="9713432" y="3640946"/>
                  <a:pt x="9772646" y="3476332"/>
                </a:cubicBezTo>
                <a:cubicBezTo>
                  <a:pt x="9831859" y="3311718"/>
                  <a:pt x="9861466" y="3126379"/>
                  <a:pt x="9861466" y="2920315"/>
                </a:cubicBezTo>
                <a:cubicBezTo>
                  <a:pt x="9861466" y="2721356"/>
                  <a:pt x="9828899" y="2546084"/>
                  <a:pt x="9763764" y="2394497"/>
                </a:cubicBezTo>
                <a:cubicBezTo>
                  <a:pt x="9698628" y="2242909"/>
                  <a:pt x="9612176" y="2116784"/>
                  <a:pt x="9504408" y="2016121"/>
                </a:cubicBezTo>
                <a:cubicBezTo>
                  <a:pt x="9396638" y="1915457"/>
                  <a:pt x="9274066" y="1839664"/>
                  <a:pt x="9136690" y="1788740"/>
                </a:cubicBezTo>
                <a:cubicBezTo>
                  <a:pt x="8999314" y="1737816"/>
                  <a:pt x="8858385" y="1712354"/>
                  <a:pt x="8713904" y="1712354"/>
                </a:cubicBezTo>
                <a:close/>
                <a:moveTo>
                  <a:pt x="3913304" y="1712354"/>
                </a:moveTo>
                <a:cubicBezTo>
                  <a:pt x="3764085" y="1712354"/>
                  <a:pt x="3619604" y="1740777"/>
                  <a:pt x="3479860" y="1797622"/>
                </a:cubicBezTo>
                <a:cubicBezTo>
                  <a:pt x="3340115" y="1854467"/>
                  <a:pt x="3215174" y="1939143"/>
                  <a:pt x="3105037" y="2051649"/>
                </a:cubicBezTo>
                <a:cubicBezTo>
                  <a:pt x="2994899" y="2164155"/>
                  <a:pt x="2906670" y="2305084"/>
                  <a:pt x="2840351" y="2474435"/>
                </a:cubicBezTo>
                <a:cubicBezTo>
                  <a:pt x="2774032" y="2643786"/>
                  <a:pt x="2740871" y="2840968"/>
                  <a:pt x="2740871" y="3065980"/>
                </a:cubicBezTo>
                <a:cubicBezTo>
                  <a:pt x="2740871" y="3253096"/>
                  <a:pt x="2769887" y="3420079"/>
                  <a:pt x="2827916" y="3566929"/>
                </a:cubicBezTo>
                <a:cubicBezTo>
                  <a:pt x="2885946" y="3713779"/>
                  <a:pt x="2965884" y="3837535"/>
                  <a:pt x="3067732" y="3938199"/>
                </a:cubicBezTo>
                <a:cubicBezTo>
                  <a:pt x="3169580" y="4038862"/>
                  <a:pt x="3290376" y="4115840"/>
                  <a:pt x="3430120" y="4169133"/>
                </a:cubicBezTo>
                <a:cubicBezTo>
                  <a:pt x="3569864" y="4222425"/>
                  <a:pt x="3721452" y="4249071"/>
                  <a:pt x="3884882" y="4249071"/>
                </a:cubicBezTo>
                <a:cubicBezTo>
                  <a:pt x="4053049" y="4249071"/>
                  <a:pt x="4208781" y="4218872"/>
                  <a:pt x="4352078" y="4158474"/>
                </a:cubicBezTo>
                <a:cubicBezTo>
                  <a:pt x="4495376" y="4098076"/>
                  <a:pt x="4619724" y="4010440"/>
                  <a:pt x="4725125" y="3895565"/>
                </a:cubicBezTo>
                <a:cubicBezTo>
                  <a:pt x="4830525" y="3780690"/>
                  <a:pt x="4912832" y="3640946"/>
                  <a:pt x="4972046" y="3476332"/>
                </a:cubicBezTo>
                <a:cubicBezTo>
                  <a:pt x="5031259" y="3311718"/>
                  <a:pt x="5060867" y="3126379"/>
                  <a:pt x="5060867" y="2920315"/>
                </a:cubicBezTo>
                <a:cubicBezTo>
                  <a:pt x="5060867" y="2721356"/>
                  <a:pt x="5028299" y="2546084"/>
                  <a:pt x="4963164" y="2394497"/>
                </a:cubicBezTo>
                <a:cubicBezTo>
                  <a:pt x="4898029" y="2242909"/>
                  <a:pt x="4811577" y="2116784"/>
                  <a:pt x="4703808" y="2016121"/>
                </a:cubicBezTo>
                <a:cubicBezTo>
                  <a:pt x="4596038" y="1915457"/>
                  <a:pt x="4473466" y="1839664"/>
                  <a:pt x="4336090" y="1788740"/>
                </a:cubicBezTo>
                <a:cubicBezTo>
                  <a:pt x="4198714" y="1737816"/>
                  <a:pt x="4057786" y="1712354"/>
                  <a:pt x="3913304" y="1712354"/>
                </a:cubicBezTo>
                <a:close/>
                <a:moveTo>
                  <a:pt x="11631173" y="1705248"/>
                </a:moveTo>
                <a:cubicBezTo>
                  <a:pt x="11600382" y="1705248"/>
                  <a:pt x="11561893" y="1712947"/>
                  <a:pt x="11515707" y="1728342"/>
                </a:cubicBezTo>
                <a:cubicBezTo>
                  <a:pt x="11469520" y="1743737"/>
                  <a:pt x="11412082" y="1760317"/>
                  <a:pt x="11343394" y="1778081"/>
                </a:cubicBezTo>
                <a:cubicBezTo>
                  <a:pt x="11274706" y="1795846"/>
                  <a:pt x="11193583" y="1811833"/>
                  <a:pt x="11100026" y="1826045"/>
                </a:cubicBezTo>
                <a:cubicBezTo>
                  <a:pt x="11006468" y="1840256"/>
                  <a:pt x="10895739" y="1847362"/>
                  <a:pt x="10767837" y="1847362"/>
                </a:cubicBezTo>
                <a:cubicBezTo>
                  <a:pt x="10637566" y="1847362"/>
                  <a:pt x="10526245" y="1842625"/>
                  <a:pt x="10433872" y="1833150"/>
                </a:cubicBezTo>
                <a:cubicBezTo>
                  <a:pt x="10341498" y="1823676"/>
                  <a:pt x="10247940" y="1818939"/>
                  <a:pt x="10153198" y="1818939"/>
                </a:cubicBezTo>
                <a:cubicBezTo>
                  <a:pt x="10098721" y="1818939"/>
                  <a:pt x="10051943" y="1836111"/>
                  <a:pt x="10012861" y="1870455"/>
                </a:cubicBezTo>
                <a:cubicBezTo>
                  <a:pt x="9973780" y="1904799"/>
                  <a:pt x="9941212" y="1953354"/>
                  <a:pt x="9915159" y="2016121"/>
                </a:cubicBezTo>
                <a:cubicBezTo>
                  <a:pt x="9889104" y="2078887"/>
                  <a:pt x="9869565" y="2152904"/>
                  <a:pt x="9856537" y="2238172"/>
                </a:cubicBezTo>
                <a:cubicBezTo>
                  <a:pt x="9843510" y="2323440"/>
                  <a:pt x="9836997" y="2415814"/>
                  <a:pt x="9836997" y="2515293"/>
                </a:cubicBezTo>
                <a:cubicBezTo>
                  <a:pt x="9836997" y="2586349"/>
                  <a:pt x="9850615" y="2638457"/>
                  <a:pt x="9877854" y="2671617"/>
                </a:cubicBezTo>
                <a:cubicBezTo>
                  <a:pt x="9905092" y="2704777"/>
                  <a:pt x="9938845" y="2721356"/>
                  <a:pt x="9979110" y="2721356"/>
                </a:cubicBezTo>
                <a:cubicBezTo>
                  <a:pt x="10000426" y="2721356"/>
                  <a:pt x="10028257" y="2716619"/>
                  <a:pt x="10062601" y="2707145"/>
                </a:cubicBezTo>
                <a:cubicBezTo>
                  <a:pt x="10096944" y="2697671"/>
                  <a:pt x="10135434" y="2687605"/>
                  <a:pt x="10178067" y="2676946"/>
                </a:cubicBezTo>
                <a:cubicBezTo>
                  <a:pt x="10220702" y="2666288"/>
                  <a:pt x="10265112" y="2656221"/>
                  <a:pt x="10311299" y="2646747"/>
                </a:cubicBezTo>
                <a:cubicBezTo>
                  <a:pt x="10357486" y="2637273"/>
                  <a:pt x="10403079" y="2632536"/>
                  <a:pt x="10448082" y="2632536"/>
                </a:cubicBezTo>
                <a:cubicBezTo>
                  <a:pt x="10483610" y="2632536"/>
                  <a:pt x="10508481" y="2657998"/>
                  <a:pt x="10522692" y="2708922"/>
                </a:cubicBezTo>
                <a:cubicBezTo>
                  <a:pt x="10536904" y="2759846"/>
                  <a:pt x="10544009" y="2830310"/>
                  <a:pt x="10544009" y="2920315"/>
                </a:cubicBezTo>
                <a:cubicBezTo>
                  <a:pt x="10544009" y="3026899"/>
                  <a:pt x="10538679" y="3135261"/>
                  <a:pt x="10528022" y="3245398"/>
                </a:cubicBezTo>
                <a:cubicBezTo>
                  <a:pt x="10517363" y="3355536"/>
                  <a:pt x="10505521" y="3459160"/>
                  <a:pt x="10492492" y="3556270"/>
                </a:cubicBezTo>
                <a:cubicBezTo>
                  <a:pt x="10479465" y="3653381"/>
                  <a:pt x="10467623" y="3738057"/>
                  <a:pt x="10456964" y="3810297"/>
                </a:cubicBezTo>
                <a:cubicBezTo>
                  <a:pt x="10446306" y="3882538"/>
                  <a:pt x="10440977" y="3932870"/>
                  <a:pt x="10440977" y="3961292"/>
                </a:cubicBezTo>
                <a:cubicBezTo>
                  <a:pt x="10440977" y="3989715"/>
                  <a:pt x="10447490" y="4019914"/>
                  <a:pt x="10460518" y="4051889"/>
                </a:cubicBezTo>
                <a:cubicBezTo>
                  <a:pt x="10473544" y="4083865"/>
                  <a:pt x="10495454" y="4112879"/>
                  <a:pt x="10526245" y="4138934"/>
                </a:cubicBezTo>
                <a:cubicBezTo>
                  <a:pt x="10557035" y="4164988"/>
                  <a:pt x="10597301" y="4186305"/>
                  <a:pt x="10647041" y="4202884"/>
                </a:cubicBezTo>
                <a:cubicBezTo>
                  <a:pt x="10696780" y="4219464"/>
                  <a:pt x="10757179" y="4227754"/>
                  <a:pt x="10828235" y="4227754"/>
                </a:cubicBezTo>
                <a:cubicBezTo>
                  <a:pt x="10901659" y="4227754"/>
                  <a:pt x="10974493" y="4220056"/>
                  <a:pt x="11046734" y="4204661"/>
                </a:cubicBezTo>
                <a:cubicBezTo>
                  <a:pt x="11118974" y="4189265"/>
                  <a:pt x="11182333" y="4169725"/>
                  <a:pt x="11236810" y="4146039"/>
                </a:cubicBezTo>
                <a:cubicBezTo>
                  <a:pt x="11291285" y="4122354"/>
                  <a:pt x="11335697" y="4095115"/>
                  <a:pt x="11370041" y="4064324"/>
                </a:cubicBezTo>
                <a:cubicBezTo>
                  <a:pt x="11404384" y="4033533"/>
                  <a:pt x="11421557" y="4002742"/>
                  <a:pt x="11421557" y="3971951"/>
                </a:cubicBezTo>
                <a:cubicBezTo>
                  <a:pt x="11421557" y="3919843"/>
                  <a:pt x="11412082" y="3868327"/>
                  <a:pt x="11393134" y="3817403"/>
                </a:cubicBezTo>
                <a:cubicBezTo>
                  <a:pt x="11374185" y="3766479"/>
                  <a:pt x="11356422" y="3697199"/>
                  <a:pt x="11339842" y="3609563"/>
                </a:cubicBezTo>
                <a:cubicBezTo>
                  <a:pt x="11332736" y="3564560"/>
                  <a:pt x="11325038" y="3508899"/>
                  <a:pt x="11316748" y="3442580"/>
                </a:cubicBezTo>
                <a:cubicBezTo>
                  <a:pt x="11308458" y="3376260"/>
                  <a:pt x="11301944" y="3305796"/>
                  <a:pt x="11297207" y="3231187"/>
                </a:cubicBezTo>
                <a:cubicBezTo>
                  <a:pt x="11292470" y="3156578"/>
                  <a:pt x="11288325" y="3082560"/>
                  <a:pt x="11284773" y="3009135"/>
                </a:cubicBezTo>
                <a:cubicBezTo>
                  <a:pt x="11281220" y="2935710"/>
                  <a:pt x="11279443" y="2868207"/>
                  <a:pt x="11279443" y="2806624"/>
                </a:cubicBezTo>
                <a:cubicBezTo>
                  <a:pt x="11279443" y="2763990"/>
                  <a:pt x="11285957" y="2730238"/>
                  <a:pt x="11298984" y="2705369"/>
                </a:cubicBezTo>
                <a:cubicBezTo>
                  <a:pt x="11312011" y="2680499"/>
                  <a:pt x="11330960" y="2660958"/>
                  <a:pt x="11355829" y="2646747"/>
                </a:cubicBezTo>
                <a:cubicBezTo>
                  <a:pt x="11380699" y="2632536"/>
                  <a:pt x="11410306" y="2621285"/>
                  <a:pt x="11444649" y="2612995"/>
                </a:cubicBezTo>
                <a:cubicBezTo>
                  <a:pt x="11478994" y="2604705"/>
                  <a:pt x="11517483" y="2593455"/>
                  <a:pt x="11560117" y="2579243"/>
                </a:cubicBezTo>
                <a:cubicBezTo>
                  <a:pt x="11590908" y="2569769"/>
                  <a:pt x="11622291" y="2557334"/>
                  <a:pt x="11654267" y="2541939"/>
                </a:cubicBezTo>
                <a:cubicBezTo>
                  <a:pt x="11686242" y="2526543"/>
                  <a:pt x="11715849" y="2505818"/>
                  <a:pt x="11743087" y="2479764"/>
                </a:cubicBezTo>
                <a:cubicBezTo>
                  <a:pt x="11770325" y="2453710"/>
                  <a:pt x="11792827" y="2420551"/>
                  <a:pt x="11810591" y="2380285"/>
                </a:cubicBezTo>
                <a:cubicBezTo>
                  <a:pt x="11828355" y="2340020"/>
                  <a:pt x="11837237" y="2291465"/>
                  <a:pt x="11837237" y="2234619"/>
                </a:cubicBezTo>
                <a:cubicBezTo>
                  <a:pt x="11837237" y="2168300"/>
                  <a:pt x="11830724" y="2103165"/>
                  <a:pt x="11817696" y="2039214"/>
                </a:cubicBezTo>
                <a:cubicBezTo>
                  <a:pt x="11804669" y="1975263"/>
                  <a:pt x="11788682" y="1918418"/>
                  <a:pt x="11769733" y="1868678"/>
                </a:cubicBezTo>
                <a:cubicBezTo>
                  <a:pt x="11750784" y="1818939"/>
                  <a:pt x="11728876" y="1779266"/>
                  <a:pt x="11704006" y="1749659"/>
                </a:cubicBezTo>
                <a:cubicBezTo>
                  <a:pt x="11679136" y="1720052"/>
                  <a:pt x="11654859" y="1705248"/>
                  <a:pt x="11631173" y="1705248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5618"/>
                </a:lnTo>
                <a:lnTo>
                  <a:pt x="0" y="6855618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65221C-A10D-0350-205F-DB9F08D1E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54AA06-81FE-18F1-7674-D411044C8123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SHADERS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A1DE23-B7F8-6148-B2FA-321DD1E4B508}"/>
              </a:ext>
            </a:extLst>
          </p:cNvPr>
          <p:cNvSpPr txBox="1"/>
          <p:nvPr/>
        </p:nvSpPr>
        <p:spPr>
          <a:xfrm>
            <a:off x="2203762" y="-2789251"/>
            <a:ext cx="211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ARE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THEY?</a:t>
            </a:r>
          </a:p>
        </p:txBody>
      </p:sp>
    </p:spTree>
    <p:extLst>
      <p:ext uri="{BB962C8B-B14F-4D97-AF65-F5344CB8AC3E}">
        <p14:creationId xmlns:p14="http://schemas.microsoft.com/office/powerpoint/2010/main" val="3485454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tx1"/>
            </a:gs>
            <a:gs pos="0">
              <a:schemeClr val="bg2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3F486E-ED21-E5D7-088E-188EE64C09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3026" y="3957810"/>
            <a:ext cx="73150" cy="45719"/>
          </a:xfrm>
          <a:prstGeom prst="rect">
            <a:avLst/>
          </a:prstGeom>
        </p:spPr>
      </p:pic>
      <p:pic>
        <p:nvPicPr>
          <p:cNvPr id="8" name="CIRCLE SHADER">
            <a:hlinkClick r:id="" action="ppaction://media"/>
            <a:extLst>
              <a:ext uri="{FF2B5EF4-FFF2-40B4-BE49-F238E27FC236}">
                <a16:creationId xmlns:a16="http://schemas.microsoft.com/office/drawing/2014/main" id="{A51E23FE-9038-0AD0-F58C-FE51F580D5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96741" y="3955428"/>
            <a:ext cx="45719" cy="50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20230808-1706-47.0675432">
            <a:hlinkClick r:id="" action="ppaction://media"/>
            <a:extLst>
              <a:ext uri="{FF2B5EF4-FFF2-40B4-BE49-F238E27FC236}">
                <a16:creationId xmlns:a16="http://schemas.microsoft.com/office/drawing/2014/main" id="{7C0F2111-8EB6-8B5A-401C-CAF1752547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75175" y="3980669"/>
            <a:ext cx="88850" cy="457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B0F102-8517-E61A-F244-C4B005020FF0}"/>
              </a:ext>
            </a:extLst>
          </p:cNvPr>
          <p:cNvSpPr txBox="1"/>
          <p:nvPr/>
        </p:nvSpPr>
        <p:spPr>
          <a:xfrm>
            <a:off x="2203761" y="627763"/>
            <a:ext cx="5363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EXAMPLES </a:t>
            </a:r>
            <a:r>
              <a:rPr lang="en-US" sz="4800" baseline="30000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3</a:t>
            </a:r>
            <a:endParaRPr lang="en-US" sz="480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pic>
        <p:nvPicPr>
          <p:cNvPr id="3" name="20230808-1727-30.9061342">
            <a:hlinkClick r:id="" action="ppaction://media"/>
            <a:extLst>
              <a:ext uri="{FF2B5EF4-FFF2-40B4-BE49-F238E27FC236}">
                <a16:creationId xmlns:a16="http://schemas.microsoft.com/office/drawing/2014/main" id="{40D17243-CA6E-44D7-8459-8ED6E7E0526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 rot="20547399">
            <a:off x="2982759" y="2007173"/>
            <a:ext cx="5880100" cy="341630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pic>
        <p:nvPicPr>
          <p:cNvPr id="2" name="20230808-1722-51.3982916">
            <a:hlinkClick r:id="" action="ppaction://media"/>
            <a:extLst>
              <a:ext uri="{FF2B5EF4-FFF2-40B4-BE49-F238E27FC236}">
                <a16:creationId xmlns:a16="http://schemas.microsoft.com/office/drawing/2014/main" id="{B2788FEC-26F7-7CF9-58C7-F5F316E798DF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>
                  <p14:trim st="5016" end="2499.3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 rot="692641">
            <a:off x="6636392" y="3136374"/>
            <a:ext cx="4999771" cy="2816772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Relaxed" fov="3600000">
              <a:rot lat="21000000" lon="1140000" rev="21240000"/>
            </a:camera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  <p:pic>
        <p:nvPicPr>
          <p:cNvPr id="4" name="20230808-1734-06.6417826">
            <a:hlinkClick r:id="" action="ppaction://media"/>
            <a:extLst>
              <a:ext uri="{FF2B5EF4-FFF2-40B4-BE49-F238E27FC236}">
                <a16:creationId xmlns:a16="http://schemas.microsoft.com/office/drawing/2014/main" id="{A01B5BDF-D71B-4940-CDD4-6A0D05B71C5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 rot="5070946">
            <a:off x="-300263" y="2926003"/>
            <a:ext cx="4329154" cy="2415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2993EE-A674-7C7F-C143-95E69326B211}"/>
              </a:ext>
            </a:extLst>
          </p:cNvPr>
          <p:cNvSpPr txBox="1"/>
          <p:nvPr/>
        </p:nvSpPr>
        <p:spPr>
          <a:xfrm>
            <a:off x="2203762" y="627763"/>
            <a:ext cx="5876982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WHO CARES?</a:t>
            </a:r>
          </a:p>
        </p:txBody>
      </p:sp>
    </p:spTree>
    <p:extLst>
      <p:ext uri="{BB962C8B-B14F-4D97-AF65-F5344CB8AC3E}">
        <p14:creationId xmlns:p14="http://schemas.microsoft.com/office/powerpoint/2010/main" val="3518713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1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B4895AF1-D396-2627-3495-E5E1F1345C16}"/>
              </a:ext>
            </a:extLst>
          </p:cNvPr>
          <p:cNvSpPr txBox="1"/>
          <p:nvPr/>
        </p:nvSpPr>
        <p:spPr>
          <a:xfrm>
            <a:off x="1862202" y="1926454"/>
            <a:ext cx="7832214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" dirty="0">
                <a:solidFill>
                  <a:srgbClr val="BE3F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YOU SHOULD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1467D1-4FAF-9F8F-C310-D8A86375D2BC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D5B836-80E7-0A1A-51E1-91C1E850C5B8}"/>
              </a:ext>
            </a:extLst>
          </p:cNvPr>
          <p:cNvSpPr txBox="1"/>
          <p:nvPr/>
        </p:nvSpPr>
        <p:spPr>
          <a:xfrm>
            <a:off x="2203762" y="627763"/>
            <a:ext cx="5876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WHO CARES?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BF609A-35DA-3852-572E-0D2EB4135B05}"/>
              </a:ext>
            </a:extLst>
          </p:cNvPr>
          <p:cNvSpPr txBox="1"/>
          <p:nvPr/>
        </p:nvSpPr>
        <p:spPr>
          <a:xfrm>
            <a:off x="-3360912" y="3926750"/>
            <a:ext cx="522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Here’s why…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pic>
        <p:nvPicPr>
          <p:cNvPr id="26" name="20230808-1727-30.9061342">
            <a:hlinkClick r:id="" action="ppaction://media"/>
            <a:extLst>
              <a:ext uri="{FF2B5EF4-FFF2-40B4-BE49-F238E27FC236}">
                <a16:creationId xmlns:a16="http://schemas.microsoft.com/office/drawing/2014/main" id="{245C2BB9-E494-2B8D-A994-8E267E6D62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rot="20547399">
            <a:off x="12883599" y="-2764305"/>
            <a:ext cx="5880100" cy="3416300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pic>
        <p:nvPicPr>
          <p:cNvPr id="27" name="20230808-1722-51.3982916">
            <a:hlinkClick r:id="" action="ppaction://media"/>
            <a:extLst>
              <a:ext uri="{FF2B5EF4-FFF2-40B4-BE49-F238E27FC236}">
                <a16:creationId xmlns:a16="http://schemas.microsoft.com/office/drawing/2014/main" id="{BA3B297E-A502-F5B1-5854-BAB127C54E0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5016" end="2499.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 rot="692641">
            <a:off x="-6421963" y="-1829802"/>
            <a:ext cx="4999771" cy="2816772"/>
          </a:xfrm>
          <a:prstGeom prst="roundRect">
            <a:avLst>
              <a:gd name="adj" fmla="val 5783"/>
            </a:avLst>
          </a:prstGeom>
          <a:ln>
            <a:noFill/>
          </a:ln>
          <a:effectLst/>
          <a:scene3d>
            <a:camera prst="perspectiveRelaxed" fov="3600000">
              <a:rot lat="21000000" lon="1140000" rev="21240000"/>
            </a:camera>
            <a:lightRig rig="twoPt" dir="t">
              <a:rot lat="0" lon="0" rev="10200000"/>
            </a:lightRig>
          </a:scene3d>
          <a:sp3d contourW="6350">
            <a:bevelT w="165100" h="31750"/>
            <a:contourClr>
              <a:srgbClr val="969696"/>
            </a:contourClr>
          </a:sp3d>
        </p:spPr>
      </p:pic>
      <p:pic>
        <p:nvPicPr>
          <p:cNvPr id="28" name="20230808-1734-06.6417826">
            <a:hlinkClick r:id="" action="ppaction://media"/>
            <a:extLst>
              <a:ext uri="{FF2B5EF4-FFF2-40B4-BE49-F238E27FC236}">
                <a16:creationId xmlns:a16="http://schemas.microsoft.com/office/drawing/2014/main" id="{DDC37AF2-31DC-8C3F-6629-49411F373D9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070946">
            <a:off x="-411423" y="8388170"/>
            <a:ext cx="4329154" cy="2415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5827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1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A1467D1-4FAF-9F8F-C310-D8A86375D2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D5B836-80E7-0A1A-51E1-91C1E850C5B8}"/>
              </a:ext>
            </a:extLst>
          </p:cNvPr>
          <p:cNvSpPr txBox="1"/>
          <p:nvPr/>
        </p:nvSpPr>
        <p:spPr>
          <a:xfrm>
            <a:off x="2203762" y="627763"/>
            <a:ext cx="5876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WHO CARES?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CFF0F7-091A-F344-E4DC-B5F03991CD07}"/>
              </a:ext>
            </a:extLst>
          </p:cNvPr>
          <p:cNvSpPr txBox="1"/>
          <p:nvPr/>
        </p:nvSpPr>
        <p:spPr>
          <a:xfrm>
            <a:off x="1790283" y="1783140"/>
            <a:ext cx="7857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BE3F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anose="040409050D0802020404" pitchFamily="82" charset="0"/>
              </a:rPr>
              <a:t>YOU SHOULD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07588B-AFFB-EC59-43E6-49F82C563920}"/>
              </a:ext>
            </a:extLst>
          </p:cNvPr>
          <p:cNvSpPr txBox="1"/>
          <p:nvPr/>
        </p:nvSpPr>
        <p:spPr>
          <a:xfrm>
            <a:off x="6481206" y="3926750"/>
            <a:ext cx="522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Here’s why…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22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NAKE">
            <a:hlinkClick r:id="" action="ppaction://media"/>
            <a:extLst>
              <a:ext uri="{FF2B5EF4-FFF2-40B4-BE49-F238E27FC236}">
                <a16:creationId xmlns:a16="http://schemas.microsoft.com/office/drawing/2014/main" id="{31D86E43-36B3-6649-6292-9E10AAAF02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94"/>
            <a:ext cx="12192000" cy="68611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9740E0-0416-280C-0CD0-086F19034DF1}"/>
              </a:ext>
            </a:extLst>
          </p:cNvPr>
          <p:cNvSpPr txBox="1"/>
          <p:nvPr/>
        </p:nvSpPr>
        <p:spPr>
          <a:xfrm>
            <a:off x="6471821" y="1819922"/>
            <a:ext cx="6036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Bahnschrift" panose="020B0502040204020203" pitchFamily="34" charset="0"/>
                <a:ea typeface="DengXian" panose="020B0503020204020204" pitchFamily="2" charset="-122"/>
                <a:cs typeface="ADLaM Display" panose="020F0502020204030204" pitchFamily="2" charset="0"/>
              </a:rPr>
              <a:t>Performant Dynamic Graphic</a:t>
            </a:r>
          </a:p>
        </p:txBody>
      </p:sp>
    </p:spTree>
    <p:extLst>
      <p:ext uri="{BB962C8B-B14F-4D97-AF65-F5344CB8AC3E}">
        <p14:creationId xmlns:p14="http://schemas.microsoft.com/office/powerpoint/2010/main" val="146971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230808-2039-37.4284057">
            <a:hlinkClick r:id="" action="ppaction://media"/>
            <a:extLst>
              <a:ext uri="{FF2B5EF4-FFF2-40B4-BE49-F238E27FC236}">
                <a16:creationId xmlns:a16="http://schemas.microsoft.com/office/drawing/2014/main" id="{739F007F-0F34-B6AA-20A4-F5311A19DE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5" y="0"/>
            <a:ext cx="12185715" cy="68724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9740E0-0416-280C-0CD0-086F19034DF1}"/>
              </a:ext>
            </a:extLst>
          </p:cNvPr>
          <p:cNvSpPr txBox="1"/>
          <p:nvPr/>
        </p:nvSpPr>
        <p:spPr>
          <a:xfrm>
            <a:off x="5670542" y="1640813"/>
            <a:ext cx="60368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Think of a visual effect and if you can find the math to implement the design…You can make a sweet shader.</a:t>
            </a:r>
          </a:p>
        </p:txBody>
      </p:sp>
    </p:spTree>
    <p:extLst>
      <p:ext uri="{BB962C8B-B14F-4D97-AF65-F5344CB8AC3E}">
        <p14:creationId xmlns:p14="http://schemas.microsoft.com/office/powerpoint/2010/main" val="213458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D6EAF1-DDCF-7FAD-5695-4BF5195CD0D8}"/>
              </a:ext>
            </a:extLst>
          </p:cNvPr>
          <p:cNvSpPr txBox="1"/>
          <p:nvPr/>
        </p:nvSpPr>
        <p:spPr>
          <a:xfrm>
            <a:off x="1923667" y="4075567"/>
            <a:ext cx="19683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LASTLY…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66917-E91C-5003-C872-1C0E55DC7C85}"/>
              </a:ext>
            </a:extLst>
          </p:cNvPr>
          <p:cNvSpPr txBox="1"/>
          <p:nvPr/>
        </p:nvSpPr>
        <p:spPr>
          <a:xfrm>
            <a:off x="3892013" y="2251985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CREATE A SHADER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F0966-7A94-7427-AB69-95A134B5DCB6}"/>
              </a:ext>
            </a:extLst>
          </p:cNvPr>
          <p:cNvSpPr txBox="1"/>
          <p:nvPr/>
        </p:nvSpPr>
        <p:spPr>
          <a:xfrm>
            <a:off x="3892011" y="2852149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DIFFERENT TYPES OF SHADERS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7E246-E723-209D-33C9-7938DF5965D9}"/>
              </a:ext>
            </a:extLst>
          </p:cNvPr>
          <p:cNvSpPr txBox="1"/>
          <p:nvPr/>
        </p:nvSpPr>
        <p:spPr>
          <a:xfrm>
            <a:off x="3892012" y="1728765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SHADERS ARE?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8C1CC-E5FA-EC35-5EF5-5EE2C08A067E}"/>
              </a:ext>
            </a:extLst>
          </p:cNvPr>
          <p:cNvSpPr txBox="1"/>
          <p:nvPr/>
        </p:nvSpPr>
        <p:spPr>
          <a:xfrm>
            <a:off x="3892013" y="4076368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SHADERS ARE VERY COOL.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827BC-D1AE-C3B1-F5E0-E10F2009F66B}"/>
              </a:ext>
            </a:extLst>
          </p:cNvPr>
          <p:cNvSpPr txBox="1"/>
          <p:nvPr/>
        </p:nvSpPr>
        <p:spPr>
          <a:xfrm>
            <a:off x="3892010" y="3431608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DOCUMENTATION IS HELPFUL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42DAF-D5AF-0F98-E79B-9562F170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D8403-A128-31A8-8F2C-939F76C94790}"/>
              </a:ext>
            </a:extLst>
          </p:cNvPr>
          <p:cNvSpPr txBox="1"/>
          <p:nvPr/>
        </p:nvSpPr>
        <p:spPr>
          <a:xfrm>
            <a:off x="1923667" y="1728765"/>
            <a:ext cx="211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DID WE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LEARN?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C184A-2369-ABA8-AE50-35BC7CFBBE76}"/>
              </a:ext>
            </a:extLst>
          </p:cNvPr>
          <p:cNvSpPr txBox="1"/>
          <p:nvPr/>
        </p:nvSpPr>
        <p:spPr>
          <a:xfrm>
            <a:off x="2203761" y="627763"/>
            <a:ext cx="6423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CONCLUSION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7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D6EAF1-DDCF-7FAD-5695-4BF5195CD0D8}"/>
              </a:ext>
            </a:extLst>
          </p:cNvPr>
          <p:cNvSpPr txBox="1"/>
          <p:nvPr/>
        </p:nvSpPr>
        <p:spPr>
          <a:xfrm>
            <a:off x="1923667" y="4075567"/>
            <a:ext cx="196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LASTLY…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66917-E91C-5003-C872-1C0E55DC7C85}"/>
              </a:ext>
            </a:extLst>
          </p:cNvPr>
          <p:cNvSpPr txBox="1"/>
          <p:nvPr/>
        </p:nvSpPr>
        <p:spPr>
          <a:xfrm>
            <a:off x="3892013" y="2251985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CREATE A SHADER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8C1CC-E5FA-EC35-5EF5-5EE2C08A067E}"/>
              </a:ext>
            </a:extLst>
          </p:cNvPr>
          <p:cNvSpPr txBox="1"/>
          <p:nvPr/>
        </p:nvSpPr>
        <p:spPr>
          <a:xfrm>
            <a:off x="3892013" y="4076368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SHADERS ARE VERY COOL.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F0966-7A94-7427-AB69-95A134B5DCB6}"/>
              </a:ext>
            </a:extLst>
          </p:cNvPr>
          <p:cNvSpPr txBox="1"/>
          <p:nvPr/>
        </p:nvSpPr>
        <p:spPr>
          <a:xfrm>
            <a:off x="3892011" y="2852149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DIFFERENT TYPES OF SHADERS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827BC-D1AE-C3B1-F5E0-E10F2009F66B}"/>
              </a:ext>
            </a:extLst>
          </p:cNvPr>
          <p:cNvSpPr txBox="1"/>
          <p:nvPr/>
        </p:nvSpPr>
        <p:spPr>
          <a:xfrm>
            <a:off x="3892010" y="3431608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DOCUMENTATION IS HELPFUL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42DAF-D5AF-0F98-E79B-9562F170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D8403-A128-31A8-8F2C-939F76C94790}"/>
              </a:ext>
            </a:extLst>
          </p:cNvPr>
          <p:cNvSpPr txBox="1"/>
          <p:nvPr/>
        </p:nvSpPr>
        <p:spPr>
          <a:xfrm>
            <a:off x="1923667" y="1728765"/>
            <a:ext cx="211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DID WE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LEARN?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7E246-E723-209D-33C9-7938DF5965D9}"/>
              </a:ext>
            </a:extLst>
          </p:cNvPr>
          <p:cNvSpPr txBox="1"/>
          <p:nvPr/>
        </p:nvSpPr>
        <p:spPr>
          <a:xfrm>
            <a:off x="3892012" y="1728765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SHADERS ARE?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BA6E2-BFC3-3D9C-300B-281FDF0AE304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SHADERS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96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D6EAF1-DDCF-7FAD-5695-4BF5195CD0D8}"/>
              </a:ext>
            </a:extLst>
          </p:cNvPr>
          <p:cNvSpPr txBox="1"/>
          <p:nvPr/>
        </p:nvSpPr>
        <p:spPr>
          <a:xfrm>
            <a:off x="1923667" y="4075567"/>
            <a:ext cx="196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LASTLY…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8C1CC-E5FA-EC35-5EF5-5EE2C08A067E}"/>
              </a:ext>
            </a:extLst>
          </p:cNvPr>
          <p:cNvSpPr txBox="1"/>
          <p:nvPr/>
        </p:nvSpPr>
        <p:spPr>
          <a:xfrm>
            <a:off x="3892013" y="4076368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SHADERS ARE VERY COOL.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F0966-7A94-7427-AB69-95A134B5DCB6}"/>
              </a:ext>
            </a:extLst>
          </p:cNvPr>
          <p:cNvSpPr txBox="1"/>
          <p:nvPr/>
        </p:nvSpPr>
        <p:spPr>
          <a:xfrm>
            <a:off x="3892011" y="2852149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DIFFERENT TYPES OF SHADERS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827BC-D1AE-C3B1-F5E0-E10F2009F66B}"/>
              </a:ext>
            </a:extLst>
          </p:cNvPr>
          <p:cNvSpPr txBox="1"/>
          <p:nvPr/>
        </p:nvSpPr>
        <p:spPr>
          <a:xfrm>
            <a:off x="3892010" y="3431608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DOCUMENTATION IS HELPFUL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42DAF-D5AF-0F98-E79B-9562F170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D8403-A128-31A8-8F2C-939F76C94790}"/>
              </a:ext>
            </a:extLst>
          </p:cNvPr>
          <p:cNvSpPr txBox="1"/>
          <p:nvPr/>
        </p:nvSpPr>
        <p:spPr>
          <a:xfrm>
            <a:off x="1923667" y="1728765"/>
            <a:ext cx="211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DID WE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LEARN?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66917-E91C-5003-C872-1C0E55DC7C85}"/>
              </a:ext>
            </a:extLst>
          </p:cNvPr>
          <p:cNvSpPr txBox="1"/>
          <p:nvPr/>
        </p:nvSpPr>
        <p:spPr>
          <a:xfrm>
            <a:off x="3892013" y="2251985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CREATE A SHADER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7E246-E723-209D-33C9-7938DF5965D9}"/>
              </a:ext>
            </a:extLst>
          </p:cNvPr>
          <p:cNvSpPr txBox="1"/>
          <p:nvPr/>
        </p:nvSpPr>
        <p:spPr>
          <a:xfrm>
            <a:off x="3892012" y="1728765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SHADERS ARE?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E83F4F-ACB4-0908-FF1D-E8C1E95742FB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SHADERS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277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D6EAF1-DDCF-7FAD-5695-4BF5195CD0D8}"/>
              </a:ext>
            </a:extLst>
          </p:cNvPr>
          <p:cNvSpPr txBox="1"/>
          <p:nvPr/>
        </p:nvSpPr>
        <p:spPr>
          <a:xfrm>
            <a:off x="1923667" y="4075567"/>
            <a:ext cx="19683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LASTLY…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8C1CC-E5FA-EC35-5EF5-5EE2C08A067E}"/>
              </a:ext>
            </a:extLst>
          </p:cNvPr>
          <p:cNvSpPr txBox="1"/>
          <p:nvPr/>
        </p:nvSpPr>
        <p:spPr>
          <a:xfrm>
            <a:off x="3892013" y="4076368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SHADERS ARE VERY COOL.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827BC-D1AE-C3B1-F5E0-E10F2009F66B}"/>
              </a:ext>
            </a:extLst>
          </p:cNvPr>
          <p:cNvSpPr txBox="1"/>
          <p:nvPr/>
        </p:nvSpPr>
        <p:spPr>
          <a:xfrm>
            <a:off x="3892010" y="3431608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DOCUMENTATION IS HELPFUL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42DAF-D5AF-0F98-E79B-9562F170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D8403-A128-31A8-8F2C-939F76C94790}"/>
              </a:ext>
            </a:extLst>
          </p:cNvPr>
          <p:cNvSpPr txBox="1"/>
          <p:nvPr/>
        </p:nvSpPr>
        <p:spPr>
          <a:xfrm>
            <a:off x="1923667" y="1728765"/>
            <a:ext cx="211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DID WE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LEARN?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66917-E91C-5003-C872-1C0E55DC7C85}"/>
              </a:ext>
            </a:extLst>
          </p:cNvPr>
          <p:cNvSpPr txBox="1"/>
          <p:nvPr/>
        </p:nvSpPr>
        <p:spPr>
          <a:xfrm>
            <a:off x="3892013" y="2251985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CREATE A SHADER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7E246-E723-209D-33C9-7938DF5965D9}"/>
              </a:ext>
            </a:extLst>
          </p:cNvPr>
          <p:cNvSpPr txBox="1"/>
          <p:nvPr/>
        </p:nvSpPr>
        <p:spPr>
          <a:xfrm>
            <a:off x="3892012" y="1728765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SHADERS ARE?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F0966-7A94-7427-AB69-95A134B5DCB6}"/>
              </a:ext>
            </a:extLst>
          </p:cNvPr>
          <p:cNvSpPr txBox="1"/>
          <p:nvPr/>
        </p:nvSpPr>
        <p:spPr>
          <a:xfrm>
            <a:off x="3892011" y="2852149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DIFFERENT TYPES OF SHADERS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CB0DC-9A02-5193-C480-CE4951276EF3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SHADERS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94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E8C1CC-E5FA-EC35-5EF5-5EE2C08A067E}"/>
              </a:ext>
            </a:extLst>
          </p:cNvPr>
          <p:cNvSpPr txBox="1"/>
          <p:nvPr/>
        </p:nvSpPr>
        <p:spPr>
          <a:xfrm>
            <a:off x="3892013" y="4076368"/>
            <a:ext cx="57679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SHADERS ARE VERY COOL.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6EAF1-DDCF-7FAD-5695-4BF5195CD0D8}"/>
              </a:ext>
            </a:extLst>
          </p:cNvPr>
          <p:cNvSpPr txBox="1"/>
          <p:nvPr/>
        </p:nvSpPr>
        <p:spPr>
          <a:xfrm>
            <a:off x="1923667" y="4075567"/>
            <a:ext cx="1968343" cy="107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LASTLY…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42DAF-D5AF-0F98-E79B-9562F170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D8403-A128-31A8-8F2C-939F76C94790}"/>
              </a:ext>
            </a:extLst>
          </p:cNvPr>
          <p:cNvSpPr txBox="1"/>
          <p:nvPr/>
        </p:nvSpPr>
        <p:spPr>
          <a:xfrm>
            <a:off x="1923667" y="1728765"/>
            <a:ext cx="211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DID WE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LEARN?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66917-E91C-5003-C872-1C0E55DC7C85}"/>
              </a:ext>
            </a:extLst>
          </p:cNvPr>
          <p:cNvSpPr txBox="1"/>
          <p:nvPr/>
        </p:nvSpPr>
        <p:spPr>
          <a:xfrm>
            <a:off x="3892013" y="2251985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CREATE A SHADER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7E246-E723-209D-33C9-7938DF5965D9}"/>
              </a:ext>
            </a:extLst>
          </p:cNvPr>
          <p:cNvSpPr txBox="1"/>
          <p:nvPr/>
        </p:nvSpPr>
        <p:spPr>
          <a:xfrm>
            <a:off x="3892012" y="1728765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SHADERS ARE?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F0966-7A94-7427-AB69-95A134B5DCB6}"/>
              </a:ext>
            </a:extLst>
          </p:cNvPr>
          <p:cNvSpPr txBox="1"/>
          <p:nvPr/>
        </p:nvSpPr>
        <p:spPr>
          <a:xfrm>
            <a:off x="3892011" y="2852149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DIFFERENT TYPES OF SHADERS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827BC-D1AE-C3B1-F5E0-E10F2009F66B}"/>
              </a:ext>
            </a:extLst>
          </p:cNvPr>
          <p:cNvSpPr txBox="1"/>
          <p:nvPr/>
        </p:nvSpPr>
        <p:spPr>
          <a:xfrm>
            <a:off x="3892010" y="3431608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DOCUMENTATION IS HELPFUL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13CEC4-F98E-AD49-68CE-92AD0756E068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SHADERS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9907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25959D3-A5FB-3CBA-B95A-8AC2A3DE6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1593" y="1156525"/>
            <a:ext cx="1144480" cy="11444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65221C-A10D-0350-205F-DB9F08D1E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54AA06-81FE-18F1-7674-D411044C8123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SHADERS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A1DE23-B7F8-6148-B2FA-321DD1E4B508}"/>
              </a:ext>
            </a:extLst>
          </p:cNvPr>
          <p:cNvSpPr txBox="1"/>
          <p:nvPr/>
        </p:nvSpPr>
        <p:spPr>
          <a:xfrm>
            <a:off x="1923667" y="1728765"/>
            <a:ext cx="211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ARE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THEY?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0C509-6637-8D34-111E-F85AD001AAF9}"/>
              </a:ext>
            </a:extLst>
          </p:cNvPr>
          <p:cNvSpPr txBox="1"/>
          <p:nvPr/>
        </p:nvSpPr>
        <p:spPr>
          <a:xfrm>
            <a:off x="12218055" y="1458760"/>
            <a:ext cx="25444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They are a way to create visual effects by affecting the color and shape of a material.</a:t>
            </a:r>
            <a:r>
              <a:rPr lang="en-US" sz="2800" baseline="300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</a:t>
            </a:r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9956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B42DAF-D5AF-0F98-E79B-9562F170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5D8403-A128-31A8-8F2C-939F76C94790}"/>
              </a:ext>
            </a:extLst>
          </p:cNvPr>
          <p:cNvSpPr txBox="1"/>
          <p:nvPr/>
        </p:nvSpPr>
        <p:spPr>
          <a:xfrm>
            <a:off x="1923667" y="1728765"/>
            <a:ext cx="2111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DID WE </a:t>
            </a:r>
          </a:p>
          <a:p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LEARN?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466917-E91C-5003-C872-1C0E55DC7C85}"/>
              </a:ext>
            </a:extLst>
          </p:cNvPr>
          <p:cNvSpPr txBox="1"/>
          <p:nvPr/>
        </p:nvSpPr>
        <p:spPr>
          <a:xfrm>
            <a:off x="3892013" y="2251985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HOW TO CREATE A SHADER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E8C1CC-E5FA-EC35-5EF5-5EE2C08A067E}"/>
              </a:ext>
            </a:extLst>
          </p:cNvPr>
          <p:cNvSpPr txBox="1"/>
          <p:nvPr/>
        </p:nvSpPr>
        <p:spPr>
          <a:xfrm>
            <a:off x="3892013" y="4076368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SHADERS ARE VERY COOL.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17E246-E723-209D-33C9-7938DF5965D9}"/>
              </a:ext>
            </a:extLst>
          </p:cNvPr>
          <p:cNvSpPr txBox="1"/>
          <p:nvPr/>
        </p:nvSpPr>
        <p:spPr>
          <a:xfrm>
            <a:off x="3892012" y="1728765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SHADERS ARE?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4F0966-7A94-7427-AB69-95A134B5DCB6}"/>
              </a:ext>
            </a:extLst>
          </p:cNvPr>
          <p:cNvSpPr txBox="1"/>
          <p:nvPr/>
        </p:nvSpPr>
        <p:spPr>
          <a:xfrm>
            <a:off x="3892011" y="2852149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DIFFERENT TYPES OF SHADERS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D827BC-D1AE-C3B1-F5E0-E10F2009F66B}"/>
              </a:ext>
            </a:extLst>
          </p:cNvPr>
          <p:cNvSpPr txBox="1"/>
          <p:nvPr/>
        </p:nvSpPr>
        <p:spPr>
          <a:xfrm>
            <a:off x="3892010" y="3431608"/>
            <a:ext cx="5767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DOCUMENTATION IS HELPFUL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D6EAF1-DDCF-7FAD-5695-4BF5195CD0D8}"/>
              </a:ext>
            </a:extLst>
          </p:cNvPr>
          <p:cNvSpPr txBox="1"/>
          <p:nvPr/>
        </p:nvSpPr>
        <p:spPr>
          <a:xfrm>
            <a:off x="1923667" y="4075567"/>
            <a:ext cx="1968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LASTLY…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32901-A4DD-7C8B-7B3C-41D7163E757A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SHADERS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48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B42DAF-D5AF-0F98-E79B-9562F170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4904EF-54AF-9D1B-EE84-129CD545C8A4}"/>
              </a:ext>
            </a:extLst>
          </p:cNvPr>
          <p:cNvSpPr txBox="1"/>
          <p:nvPr/>
        </p:nvSpPr>
        <p:spPr>
          <a:xfrm>
            <a:off x="2204277" y="632304"/>
            <a:ext cx="6320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REFERENCES</a:t>
            </a:r>
            <a:endParaRPr lang="en-US" sz="4800" dirty="0">
              <a:solidFill>
                <a:schemeClr val="bg1"/>
              </a:solidFill>
              <a:latin typeface="Walbaum Display Heavy" panose="020F0502020204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B722C9-191F-D64E-A7C5-27932517D7EE}"/>
              </a:ext>
            </a:extLst>
          </p:cNvPr>
          <p:cNvSpPr txBox="1"/>
          <p:nvPr/>
        </p:nvSpPr>
        <p:spPr>
          <a:xfrm>
            <a:off x="2184708" y="1518721"/>
            <a:ext cx="73999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https://docs.godotengine.org/en/stable/tutorials/shaders/introduction_to_shaders.html</a:t>
            </a:r>
            <a:r>
              <a:rPr lang="en-US" dirty="0"/>
              <a:t> </a:t>
            </a:r>
            <a:r>
              <a:rPr lang="en-US" baseline="30000" dirty="0"/>
              <a:t>1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https://www.youtube.com/watch?v=xoyk_A0RSpI</a:t>
            </a:r>
            <a:r>
              <a:rPr lang="en-US" dirty="0"/>
              <a:t> 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  <a:p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5"/>
              </a:rPr>
              <a:t>https://www.shadertoy.com</a:t>
            </a:r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baseline="30000" dirty="0">
                <a:effectLst/>
                <a:latin typeface="Arial" panose="020B0604020202020204" pitchFamily="34" charset="0"/>
              </a:rPr>
              <a:t>3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6"/>
              </a:rPr>
              <a:t>https://thebookofshaders.com/</a:t>
            </a:r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baseline="30000" dirty="0">
                <a:effectLst/>
                <a:latin typeface="Arial" panose="020B0604020202020204" pitchFamily="34" charset="0"/>
              </a:rPr>
              <a:t>4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endParaRPr lang="en-US" b="0" i="0" dirty="0">
              <a:solidFill>
                <a:srgbClr val="1155CC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  <a:hlinkClick r:id="rId7"/>
              </a:rPr>
              <a:t>https://godotshaders.com</a:t>
            </a:r>
            <a:r>
              <a:rPr lang="en-US" b="0" i="0" dirty="0">
                <a:solidFill>
                  <a:srgbClr val="1155C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i="0" baseline="30000" dirty="0">
                <a:effectLst/>
                <a:latin typeface="Arial" panose="020B0604020202020204" pitchFamily="34" charset="0"/>
              </a:rPr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2189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93097-3241-03F8-0923-8FE22327E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08409-6D27-CD53-6B3C-9B2771670A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learned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C696F6-8ED5-D46B-FCB8-7C5EC78B9F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Think of a visual effect and if you can find the math to implement the design…You can make a sweet shader.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8E856-558D-F9F5-4E77-8B8B8F67A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CBA19A6-3FBF-64E6-0509-433EC774D13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537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C6FBCC-2D20-048E-5F52-E01617086499}"/>
              </a:ext>
            </a:extLst>
          </p:cNvPr>
          <p:cNvSpPr txBox="1"/>
          <p:nvPr/>
        </p:nvSpPr>
        <p:spPr>
          <a:xfrm>
            <a:off x="3888827" y="59939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u="none" strike="noStrike" dirty="0">
                <a:solidFill>
                  <a:srgbClr val="555555"/>
                </a:solidFill>
                <a:effectLst/>
                <a:latin typeface="Baskerville"/>
                <a:hlinkClick r:id="rId2"/>
              </a:rPr>
              <a:t>The Book of Shaders</a:t>
            </a:r>
            <a:r>
              <a:rPr lang="en-US" b="0" i="0" dirty="0">
                <a:solidFill>
                  <a:srgbClr val="999999"/>
                </a:solidFill>
                <a:effectLst/>
                <a:latin typeface="Baskerville"/>
              </a:rPr>
              <a:t> by </a:t>
            </a:r>
            <a:r>
              <a:rPr lang="en-US" b="0" i="1" u="none" strike="noStrike" dirty="0">
                <a:solidFill>
                  <a:srgbClr val="555555"/>
                </a:solidFill>
                <a:effectLst/>
                <a:latin typeface="Baskerville"/>
                <a:hlinkClick r:id="rId3"/>
              </a:rPr>
              <a:t>Patricio Gonzalez Vivo</a:t>
            </a:r>
            <a:r>
              <a:rPr lang="en-US" b="0" i="0" dirty="0">
                <a:solidFill>
                  <a:srgbClr val="999999"/>
                </a:solidFill>
                <a:effectLst/>
                <a:latin typeface="Baskerville"/>
              </a:rPr>
              <a:t> &amp; </a:t>
            </a:r>
            <a:r>
              <a:rPr lang="en-US" b="0" i="1" u="none" strike="noStrike" dirty="0">
                <a:solidFill>
                  <a:srgbClr val="555555"/>
                </a:solidFill>
                <a:effectLst/>
                <a:latin typeface="Baskerville"/>
                <a:hlinkClick r:id="rId4"/>
              </a:rPr>
              <a:t>Jen Lowe</a:t>
            </a:r>
            <a:r>
              <a:rPr lang="en-US" b="0" i="1" u="none" strike="noStrike" dirty="0">
                <a:solidFill>
                  <a:srgbClr val="555555"/>
                </a:solidFill>
                <a:effectLst/>
                <a:latin typeface="Baskerville"/>
              </a:rPr>
              <a:t> </a:t>
            </a:r>
            <a:r>
              <a:rPr lang="en-US" b="0" i="1" u="none" strike="noStrike" baseline="30000" dirty="0">
                <a:solidFill>
                  <a:srgbClr val="555555"/>
                </a:solidFill>
                <a:effectLst/>
                <a:latin typeface="Baskerville"/>
              </a:rPr>
              <a:t>4</a:t>
            </a:r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5959D3-A5FB-3CBA-B95A-8AC2A3DE6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51593" y="1156525"/>
            <a:ext cx="1144480" cy="1144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49DFC6-7AA4-3FCE-4E2E-644F556A2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54AA06-81FE-18F1-7674-D411044C8123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SHADERS</a:t>
            </a:r>
            <a:endParaRPr lang="en-US" sz="4800" dirty="0">
              <a:solidFill>
                <a:schemeClr val="bg1"/>
              </a:solidFill>
              <a:latin typeface="Walbaum Display Heavy" panose="020F0502020204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A3A5B8-D670-0B90-1561-A8CF5543E78D}"/>
              </a:ext>
            </a:extLst>
          </p:cNvPr>
          <p:cNvSpPr/>
          <p:nvPr/>
        </p:nvSpPr>
        <p:spPr>
          <a:xfrm>
            <a:off x="7365999" y="1458760"/>
            <a:ext cx="2261704" cy="3108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A6EA12-4DEC-858F-5DEF-C6F93C9EEAF4}"/>
              </a:ext>
            </a:extLst>
          </p:cNvPr>
          <p:cNvSpPr txBox="1"/>
          <p:nvPr/>
        </p:nvSpPr>
        <p:spPr>
          <a:xfrm>
            <a:off x="7083286" y="1458760"/>
            <a:ext cx="25444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They are a way to create visual effects by affecting the color and shape of a material.</a:t>
            </a:r>
            <a:r>
              <a:rPr lang="en-US" sz="2800" baseline="300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</a:t>
            </a:r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197985C-AABC-D74F-4812-81328898A6D4}"/>
              </a:ext>
            </a:extLst>
          </p:cNvPr>
          <p:cNvSpPr txBox="1"/>
          <p:nvPr/>
        </p:nvSpPr>
        <p:spPr>
          <a:xfrm>
            <a:off x="6224694" y="-3979755"/>
            <a:ext cx="3403009" cy="380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can they do:</a:t>
            </a:r>
          </a:p>
          <a:p>
            <a:pPr algn="r">
              <a:lnSpc>
                <a:spcPct val="125000"/>
              </a:lnSpc>
            </a:pPr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Position vertices</a:t>
            </a: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Compute colors</a:t>
            </a: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Compute Lighting</a:t>
            </a: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Math  </a:t>
            </a: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Alles Sehr Schnell</a:t>
            </a:r>
            <a:r>
              <a:rPr lang="en-US" sz="2800" baseline="300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</a:t>
            </a:r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43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4AE0FA9-B4B6-5F29-BCD5-A8CB13CE2D3C}"/>
              </a:ext>
            </a:extLst>
          </p:cNvPr>
          <p:cNvSpPr/>
          <p:nvPr/>
        </p:nvSpPr>
        <p:spPr>
          <a:xfrm>
            <a:off x="7365999" y="1494622"/>
            <a:ext cx="2310482" cy="3108543"/>
          </a:xfrm>
          <a:prstGeom prst="rect">
            <a:avLst/>
          </a:prstGeom>
          <a:solidFill>
            <a:srgbClr val="4B4B4B"/>
          </a:solidFill>
          <a:ln>
            <a:solidFill>
              <a:srgbClr val="4B4B4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25959D3-A5FB-3CBA-B95A-8AC2A3DE6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51593" y="1156525"/>
            <a:ext cx="1144480" cy="11444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049DFC6-7AA4-3FCE-4E2E-644F556A2F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2A3A5B8-D670-0B90-1561-A8CF5543E78D}"/>
              </a:ext>
            </a:extLst>
          </p:cNvPr>
          <p:cNvSpPr/>
          <p:nvPr/>
        </p:nvSpPr>
        <p:spPr>
          <a:xfrm>
            <a:off x="7365999" y="1458760"/>
            <a:ext cx="2261704" cy="31085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A6EA12-4DEC-858F-5DEF-C6F93C9EEAF4}"/>
              </a:ext>
            </a:extLst>
          </p:cNvPr>
          <p:cNvSpPr txBox="1"/>
          <p:nvPr/>
        </p:nvSpPr>
        <p:spPr>
          <a:xfrm>
            <a:off x="7083286" y="7571461"/>
            <a:ext cx="25444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They are a way to create visual effects by affecting the color and shape of a material.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B46AE-936E-5A3B-A7B9-FB2C7EABCF66}"/>
              </a:ext>
            </a:extLst>
          </p:cNvPr>
          <p:cNvSpPr txBox="1"/>
          <p:nvPr/>
        </p:nvSpPr>
        <p:spPr>
          <a:xfrm>
            <a:off x="6224694" y="865587"/>
            <a:ext cx="3403009" cy="3801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What can they do:</a:t>
            </a:r>
          </a:p>
          <a:p>
            <a:pPr algn="r">
              <a:lnSpc>
                <a:spcPct val="125000"/>
              </a:lnSpc>
            </a:pPr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Position vertices</a:t>
            </a: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Compute colors</a:t>
            </a: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Compute Lighting</a:t>
            </a: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Math  </a:t>
            </a:r>
          </a:p>
          <a:p>
            <a:pPr algn="r">
              <a:lnSpc>
                <a:spcPct val="125000"/>
              </a:lnSpc>
            </a:pPr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Alles Sehr Schnell</a:t>
            </a:r>
            <a:r>
              <a:rPr lang="en-US" sz="2800" baseline="300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1</a:t>
            </a:r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F520A2-7849-65EF-A2CA-8C4E2F8D834D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SHADERS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50CCF2-CFAE-E827-FCE7-26A246D9D7B8}"/>
              </a:ext>
            </a:extLst>
          </p:cNvPr>
          <p:cNvSpPr txBox="1"/>
          <p:nvPr/>
        </p:nvSpPr>
        <p:spPr>
          <a:xfrm>
            <a:off x="3888827" y="599392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u="none" strike="noStrike" dirty="0">
                <a:solidFill>
                  <a:srgbClr val="555555"/>
                </a:solidFill>
                <a:effectLst/>
                <a:latin typeface="Baskerville"/>
                <a:hlinkClick r:id="rId5"/>
              </a:rPr>
              <a:t>The Book of Shaders</a:t>
            </a:r>
            <a:r>
              <a:rPr lang="en-US" b="0" i="0" dirty="0">
                <a:solidFill>
                  <a:srgbClr val="999999"/>
                </a:solidFill>
                <a:effectLst/>
                <a:latin typeface="Baskerville"/>
              </a:rPr>
              <a:t> by </a:t>
            </a:r>
            <a:r>
              <a:rPr lang="en-US" b="0" i="1" u="none" strike="noStrike" dirty="0">
                <a:solidFill>
                  <a:srgbClr val="555555"/>
                </a:solidFill>
                <a:effectLst/>
                <a:latin typeface="Baskerville"/>
                <a:hlinkClick r:id="rId6"/>
              </a:rPr>
              <a:t>Patricio Gonzalez Vivo</a:t>
            </a:r>
            <a:r>
              <a:rPr lang="en-US" b="0" i="0" dirty="0">
                <a:solidFill>
                  <a:srgbClr val="999999"/>
                </a:solidFill>
                <a:effectLst/>
                <a:latin typeface="Baskerville"/>
              </a:rPr>
              <a:t> &amp; </a:t>
            </a:r>
            <a:r>
              <a:rPr lang="en-US" b="0" i="1" u="none" strike="noStrike" dirty="0">
                <a:solidFill>
                  <a:srgbClr val="555555"/>
                </a:solidFill>
                <a:effectLst/>
                <a:latin typeface="Baskerville"/>
                <a:hlinkClick r:id="rId7"/>
              </a:rPr>
              <a:t>Jen Lowe</a:t>
            </a:r>
            <a:r>
              <a:rPr lang="en-US" b="0" i="1" u="none" strike="noStrike" dirty="0">
                <a:solidFill>
                  <a:srgbClr val="555555"/>
                </a:solidFill>
                <a:effectLst/>
                <a:latin typeface="Baskerville"/>
              </a:rPr>
              <a:t> </a:t>
            </a:r>
            <a:r>
              <a:rPr lang="en-US" b="0" i="1" u="none" strike="noStrike" baseline="30000" dirty="0">
                <a:solidFill>
                  <a:srgbClr val="555555"/>
                </a:solidFill>
                <a:effectLst/>
                <a:latin typeface="Baskerville"/>
              </a:rPr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686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FB42DAF-D5AF-0F98-E79B-9562F170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" y="-152400"/>
            <a:ext cx="11216640" cy="7010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B047FF-AE73-C2C8-6BAD-A003EDF26A55}"/>
              </a:ext>
            </a:extLst>
          </p:cNvPr>
          <p:cNvSpPr txBox="1"/>
          <p:nvPr/>
        </p:nvSpPr>
        <p:spPr>
          <a:xfrm>
            <a:off x="5527946" y="3926750"/>
            <a:ext cx="52231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Let’s show you…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62D159-4492-B829-AB45-6C6AAF407FF2}"/>
              </a:ext>
            </a:extLst>
          </p:cNvPr>
          <p:cNvSpPr txBox="1"/>
          <p:nvPr/>
        </p:nvSpPr>
        <p:spPr>
          <a:xfrm>
            <a:off x="2203762" y="627763"/>
            <a:ext cx="41095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baum Display Heavy" panose="020F0502020204030204" pitchFamily="18" charset="0"/>
              </a:rPr>
              <a:t>HOW?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baum Display Heavy" panose="020F0502020204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143F23-876D-DFB0-A969-948D3F4EF4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7796" y="7082251"/>
            <a:ext cx="4934204" cy="4083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825BE6-F873-F5F0-D508-1380CF274F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898" y="8476156"/>
            <a:ext cx="1841595" cy="12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B9BE3-BA3D-66A0-728E-664B7AE0F57F}"/>
              </a:ext>
            </a:extLst>
          </p:cNvPr>
          <p:cNvSpPr txBox="1"/>
          <p:nvPr/>
        </p:nvSpPr>
        <p:spPr>
          <a:xfrm>
            <a:off x="6623789" y="11436445"/>
            <a:ext cx="7603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NOTE: </a:t>
            </a:r>
          </a:p>
          <a:p>
            <a:pPr algn="r"/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Must be objects derived from a </a:t>
            </a:r>
            <a:r>
              <a:rPr lang="en-US" sz="2800" dirty="0" err="1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CanvasItem</a:t>
            </a:r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628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A61681-FB18-723E-38B6-E57FD615AE31}"/>
              </a:ext>
            </a:extLst>
          </p:cNvPr>
          <p:cNvCxnSpPr>
            <a:cxnSpLocks/>
          </p:cNvCxnSpPr>
          <p:nvPr/>
        </p:nvCxnSpPr>
        <p:spPr>
          <a:xfrm>
            <a:off x="10365971" y="2337940"/>
            <a:ext cx="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FB42DAF-D5AF-0F98-E79B-9562F17069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11" y="-270933"/>
            <a:ext cx="19883121" cy="1242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5A8702-94E0-FCF2-2610-2A5021420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698" y="1251903"/>
            <a:ext cx="4934204" cy="4083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45603F-09B8-6E0D-D8AE-43FAE3C9A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800" y="2645808"/>
            <a:ext cx="1841595" cy="12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F04C05-5B86-0B20-C7F9-9DE61EB39B5E}"/>
              </a:ext>
            </a:extLst>
          </p:cNvPr>
          <p:cNvSpPr txBox="1"/>
          <p:nvPr/>
        </p:nvSpPr>
        <p:spPr>
          <a:xfrm>
            <a:off x="2410691" y="5606097"/>
            <a:ext cx="7603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NOTE: </a:t>
            </a:r>
          </a:p>
          <a:p>
            <a:pPr algn="r"/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Must be objects derived from a </a:t>
            </a:r>
            <a:r>
              <a:rPr lang="en-US" sz="2800" dirty="0" err="1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CanvasItem</a:t>
            </a:r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582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B5271-23B2-39F2-78F1-1518B8ED6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4947" y="-211872"/>
            <a:ext cx="25008859" cy="15630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C27F7-53DC-8C16-6E3D-A9CCC9AC5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749" y="2045216"/>
            <a:ext cx="45719" cy="9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12F94A7-9882-6297-8BCE-EEE193828630}"/>
              </a:ext>
            </a:extLst>
          </p:cNvPr>
          <p:cNvCxnSpPr/>
          <p:nvPr/>
        </p:nvCxnSpPr>
        <p:spPr>
          <a:xfrm>
            <a:off x="9944749" y="2337940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B7C017-625A-D646-BA50-4A06B968F3BB}"/>
              </a:ext>
            </a:extLst>
          </p:cNvPr>
          <p:cNvCxnSpPr/>
          <p:nvPr/>
        </p:nvCxnSpPr>
        <p:spPr>
          <a:xfrm>
            <a:off x="9944749" y="2337940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6C80D0A-24FE-A30B-15A9-410220BA6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827434" y="1461627"/>
            <a:ext cx="4934204" cy="4083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D86DC7-53DE-0A63-E2D2-7FC8B85CE5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60332" y="2855532"/>
            <a:ext cx="1841595" cy="12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0510BCD-5806-80A1-823F-AB597D943985}"/>
              </a:ext>
            </a:extLst>
          </p:cNvPr>
          <p:cNvSpPr txBox="1"/>
          <p:nvPr/>
        </p:nvSpPr>
        <p:spPr>
          <a:xfrm>
            <a:off x="-8461441" y="5815821"/>
            <a:ext cx="7603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NOTE: </a:t>
            </a:r>
          </a:p>
          <a:p>
            <a:pPr algn="r"/>
            <a:r>
              <a:rPr lang="en-US" sz="2800" dirty="0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Must be objects derived from a </a:t>
            </a:r>
            <a:r>
              <a:rPr lang="en-US" sz="2800" dirty="0" err="1">
                <a:solidFill>
                  <a:schemeClr val="tx1">
                    <a:alpha val="44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CanvasItem</a:t>
            </a:r>
            <a:endParaRPr lang="en-US" sz="2800" dirty="0">
              <a:solidFill>
                <a:schemeClr val="tx1">
                  <a:alpha val="44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14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0B5271-23B2-39F2-78F1-1518B8ED6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14947" y="-211872"/>
            <a:ext cx="25008859" cy="156305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CC27F7-53DC-8C16-6E3D-A9CCC9AC5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754" y="1130815"/>
            <a:ext cx="2832246" cy="594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6D94F26-8A2E-3BBD-424D-F79986FB107C}"/>
              </a:ext>
            </a:extLst>
          </p:cNvPr>
          <p:cNvCxnSpPr/>
          <p:nvPr/>
        </p:nvCxnSpPr>
        <p:spPr>
          <a:xfrm>
            <a:off x="9952515" y="2354566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D76C9C5-FBCE-EBEF-53C9-88B5C38886A3}"/>
              </a:ext>
            </a:extLst>
          </p:cNvPr>
          <p:cNvCxnSpPr/>
          <p:nvPr/>
        </p:nvCxnSpPr>
        <p:spPr>
          <a:xfrm>
            <a:off x="9952515" y="2354566"/>
            <a:ext cx="901430" cy="0"/>
          </a:xfrm>
          <a:prstGeom prst="line">
            <a:avLst/>
          </a:prstGeom>
          <a:ln w="38100">
            <a:solidFill>
              <a:srgbClr val="B4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750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1366</TotalTime>
  <Words>527</Words>
  <Application>Microsoft Office PowerPoint</Application>
  <PresentationFormat>Widescreen</PresentationFormat>
  <Paragraphs>150</Paragraphs>
  <Slides>32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Bahnschrift</vt:lpstr>
      <vt:lpstr>Baskerville</vt:lpstr>
      <vt:lpstr>Calibri</vt:lpstr>
      <vt:lpstr>Calibri Light</vt:lpstr>
      <vt:lpstr>Dreaming Outloud Pro</vt:lpstr>
      <vt:lpstr>Stencil</vt:lpstr>
      <vt:lpstr>Walbaum Display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</dc:creator>
  <cp:lastModifiedBy>Jessica Calvin</cp:lastModifiedBy>
  <cp:revision>47</cp:revision>
  <dcterms:created xsi:type="dcterms:W3CDTF">2023-08-02T15:09:25Z</dcterms:created>
  <dcterms:modified xsi:type="dcterms:W3CDTF">2023-08-08T20:43:06Z</dcterms:modified>
</cp:coreProperties>
</file>